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6"/>
  </p:handoutMasterIdLst>
  <p:sldIdLst>
    <p:sldId id="256" r:id="rId2"/>
    <p:sldId id="272" r:id="rId3"/>
    <p:sldId id="270" r:id="rId4"/>
    <p:sldId id="257" r:id="rId5"/>
    <p:sldId id="260" r:id="rId6"/>
    <p:sldId id="261" r:id="rId7"/>
    <p:sldId id="262" r:id="rId8"/>
    <p:sldId id="263" r:id="rId9"/>
    <p:sldId id="264" r:id="rId10"/>
    <p:sldId id="268" r:id="rId11"/>
    <p:sldId id="271" r:id="rId12"/>
    <p:sldId id="265" r:id="rId13"/>
    <p:sldId id="266" r:id="rId14"/>
    <p:sldId id="267" r:id="rId15"/>
  </p:sldIdLst>
  <p:sldSz cx="9144000" cy="6858000" type="screen4x3"/>
  <p:notesSz cx="6858000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C0813-2067-49B8-B719-8DE909768CAA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08C2B-7750-4B21-A936-3BD474947F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248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9208" y="1752600"/>
            <a:ext cx="51435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99207" y="3733800"/>
            <a:ext cx="51435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A008-075B-4EFE-ABC2-8F2D4D97B22A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8B244-253A-458A-B977-287CE93301BB}" type="slidenum">
              <a:rPr lang="en-GB" smtClean="0"/>
              <a:t>‹#›</a:t>
            </a:fld>
            <a:endParaRPr lang="en-GB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-425972" y="1653786"/>
            <a:ext cx="5053664" cy="330888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/>
          <p:cNvSpPr>
            <a:spLocks noGrp="1"/>
          </p:cNvSpPr>
          <p:nvPr>
            <p:ph type="pic" sz="quarter" idx="17"/>
          </p:nvPr>
        </p:nvSpPr>
        <p:spPr>
          <a:xfrm>
            <a:off x="630596" y="1020193"/>
            <a:ext cx="291465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98" name="Group 97"/>
          <p:cNvGrpSpPr/>
          <p:nvPr/>
        </p:nvGrpSpPr>
        <p:grpSpPr>
          <a:xfrm>
            <a:off x="3991867" y="319177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4160085" y="529603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112" name="Group 111"/>
          <p:cNvGrpSpPr/>
          <p:nvPr/>
        </p:nvGrpSpPr>
        <p:grpSpPr>
          <a:xfrm>
            <a:off x="3991867" y="3436140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/>
          <p:cNvSpPr>
            <a:spLocks noGrp="1" noChangeAspect="1"/>
          </p:cNvSpPr>
          <p:nvPr>
            <p:ph type="pic" sz="quarter" idx="19"/>
          </p:nvPr>
        </p:nvSpPr>
        <p:spPr>
          <a:xfrm>
            <a:off x="4160085" y="3646566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6799661" y="2048894"/>
            <a:ext cx="17145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799" y="1330347"/>
            <a:ext cx="288036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460" y="914400"/>
            <a:ext cx="462915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33799" y="3555524"/>
            <a:ext cx="288036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56708" y="6019801"/>
            <a:ext cx="1047195" cy="228600"/>
          </a:xfrm>
        </p:spPr>
        <p:txBody>
          <a:bodyPr/>
          <a:lstStyle/>
          <a:p>
            <a:fld id="{FBC7A008-075B-4EFE-ABC2-8F2D4D97B22A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910" y="6019801"/>
            <a:ext cx="571500" cy="228600"/>
          </a:xfrm>
        </p:spPr>
        <p:txBody>
          <a:bodyPr/>
          <a:lstStyle>
            <a:lvl1pPr algn="l">
              <a:defRPr/>
            </a:lvl1pPr>
          </a:lstStyle>
          <a:p>
            <a:fld id="{8BB8B244-253A-458A-B977-287CE93301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46659" y="781399"/>
            <a:ext cx="4825049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668" y="1330347"/>
            <a:ext cx="288036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7460" y="1031195"/>
            <a:ext cx="44577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19668" y="3555522"/>
            <a:ext cx="288036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A008-075B-4EFE-ABC2-8F2D4D97B22A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8B244-253A-458A-B977-287CE93301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A008-075B-4EFE-ABC2-8F2D4D97B22A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8B244-253A-458A-B977-287CE93301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8202" y="304800"/>
            <a:ext cx="1297148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800"/>
            <a:ext cx="6475253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A008-075B-4EFE-ABC2-8F2D4D97B22A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8B244-253A-458A-B977-287CE93301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A008-075B-4EFE-ABC2-8F2D4D97B22A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8B244-253A-458A-B977-287CE93301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9210" y="1828800"/>
            <a:ext cx="51435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99207" y="3733800"/>
            <a:ext cx="51435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8909" y="1825625"/>
            <a:ext cx="3715941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713561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A008-075B-4EFE-ABC2-8F2D4D97B22A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8B244-253A-458A-B977-287CE93301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681163"/>
            <a:ext cx="3717036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505076"/>
            <a:ext cx="3717036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717036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717036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A008-075B-4EFE-ABC2-8F2D4D97B22A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8B244-253A-458A-B977-287CE93301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A008-075B-4EFE-ABC2-8F2D4D97B22A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8B244-253A-458A-B977-287CE93301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A008-075B-4EFE-ABC2-8F2D4D97B22A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8B244-253A-458A-B977-287CE93301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A008-075B-4EFE-ABC2-8F2D4D97B22A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8B244-253A-458A-B977-287CE93301BB}" type="slidenum">
              <a:rPr lang="en-GB" smtClean="0"/>
              <a:t>‹#›</a:t>
            </a:fld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430824" y="724620"/>
            <a:ext cx="3989234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713841" y="724620"/>
            <a:ext cx="3989234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/>
          <p:cNvSpPr>
            <a:spLocks noGrp="1" noChangeAspect="1"/>
          </p:cNvSpPr>
          <p:nvPr>
            <p:ph type="pic" sz="quarter" idx="17"/>
          </p:nvPr>
        </p:nvSpPr>
        <p:spPr>
          <a:xfrm>
            <a:off x="625215" y="1020195"/>
            <a:ext cx="360045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37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4908232" y="1020195"/>
            <a:ext cx="360045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789317" y="4648200"/>
            <a:ext cx="3276735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5057181" y="4648200"/>
            <a:ext cx="3276735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A008-075B-4EFE-ABC2-8F2D4D97B22A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8B244-253A-458A-B977-287CE93301BB}" type="slidenum">
              <a:rPr lang="en-GB" smtClean="0"/>
              <a:t>‹#›</a:t>
            </a:fld>
            <a:endParaRPr lang="en-GB"/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 rot="5400000">
            <a:off x="2508625" y="1070637"/>
            <a:ext cx="4116828" cy="253746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-317047" y="1550435"/>
            <a:ext cx="4114800" cy="253621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5" name="Group 64"/>
          <p:cNvGrpSpPr>
            <a:grpSpLocks noChangeAspect="1"/>
          </p:cNvGrpSpPr>
          <p:nvPr/>
        </p:nvGrpSpPr>
        <p:grpSpPr>
          <a:xfrm rot="5400000">
            <a:off x="5338579" y="1550440"/>
            <a:ext cx="4114800" cy="253621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/>
          <p:cNvSpPr>
            <a:spLocks noGrp="1"/>
          </p:cNvSpPr>
          <p:nvPr>
            <p:ph type="pic" sz="quarter" idx="18"/>
          </p:nvPr>
        </p:nvSpPr>
        <p:spPr>
          <a:xfrm>
            <a:off x="3449914" y="533400"/>
            <a:ext cx="222885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79" name="Picture Placeholder 33"/>
          <p:cNvSpPr>
            <a:spLocks noGrp="1"/>
          </p:cNvSpPr>
          <p:nvPr>
            <p:ph type="pic" sz="quarter" idx="19"/>
          </p:nvPr>
        </p:nvSpPr>
        <p:spPr>
          <a:xfrm>
            <a:off x="625928" y="1013590"/>
            <a:ext cx="222885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0" name="Picture Placeholder 33"/>
          <p:cNvSpPr>
            <a:spLocks noGrp="1"/>
          </p:cNvSpPr>
          <p:nvPr>
            <p:ph type="pic" sz="quarter" idx="20"/>
          </p:nvPr>
        </p:nvSpPr>
        <p:spPr>
          <a:xfrm>
            <a:off x="6281554" y="1013591"/>
            <a:ext cx="222885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653" y="5018002"/>
            <a:ext cx="20574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3530406" y="4582378"/>
            <a:ext cx="20574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6367279" y="5018002"/>
            <a:ext cx="20574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8909" y="304800"/>
            <a:ext cx="75438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8911" y="1752600"/>
            <a:ext cx="75438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BC7A008-075B-4EFE-ABC2-8F2D4D97B22A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8910" y="6019801"/>
            <a:ext cx="5715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8BB8B244-253A-458A-B977-287CE93301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alucas@sidmouthcollege.devon.sch.uk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Welcome!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English </a:t>
            </a:r>
          </a:p>
        </p:txBody>
      </p:sp>
    </p:spTree>
    <p:extLst>
      <p:ext uri="{BB962C8B-B14F-4D97-AF65-F5344CB8AC3E}">
        <p14:creationId xmlns:p14="http://schemas.microsoft.com/office/powerpoint/2010/main" val="114517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Put everything together - using the format below- to create a poem about you</a:t>
            </a:r>
            <a:br>
              <a:rPr lang="en-GB" sz="2400" dirty="0"/>
            </a:br>
            <a:r>
              <a:rPr lang="en-GB" sz="2400" dirty="0"/>
              <a:t>(you can change the order if you like).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 am a …</a:t>
            </a:r>
          </a:p>
          <a:p>
            <a:r>
              <a:rPr lang="en-GB" dirty="0"/>
              <a:t>I am a …</a:t>
            </a:r>
          </a:p>
          <a:p>
            <a:r>
              <a:rPr lang="en-GB" dirty="0"/>
              <a:t>Like a ….., I </a:t>
            </a:r>
          </a:p>
          <a:p>
            <a:r>
              <a:rPr lang="en-GB" dirty="0"/>
              <a:t>Sometimes, I am like a … when I</a:t>
            </a:r>
          </a:p>
          <a:p>
            <a:r>
              <a:rPr lang="en-GB" dirty="0"/>
              <a:t>Sometimes, I … like a …</a:t>
            </a:r>
          </a:p>
          <a:p>
            <a:r>
              <a:rPr lang="en-GB" dirty="0"/>
              <a:t>I am a </a:t>
            </a:r>
          </a:p>
          <a:p>
            <a:r>
              <a:rPr lang="en-GB" dirty="0"/>
              <a:t>I am</a:t>
            </a:r>
          </a:p>
        </p:txBody>
      </p:sp>
    </p:spTree>
    <p:extLst>
      <p:ext uri="{BB962C8B-B14F-4D97-AF65-F5344CB8AC3E}">
        <p14:creationId xmlns:p14="http://schemas.microsoft.com/office/powerpoint/2010/main" val="259424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For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I am a panther - sleek and dangerous.</a:t>
            </a:r>
          </a:p>
          <a:p>
            <a:r>
              <a:rPr lang="en-GB" dirty="0"/>
              <a:t>I am an emerald: as deep and impenetrable as a jungle.</a:t>
            </a:r>
          </a:p>
          <a:p>
            <a:r>
              <a:rPr lang="en-GB" dirty="0"/>
              <a:t>Like a ….., I </a:t>
            </a:r>
          </a:p>
          <a:p>
            <a:r>
              <a:rPr lang="en-GB" dirty="0"/>
              <a:t>Sometimes, I am like a … when I</a:t>
            </a:r>
          </a:p>
          <a:p>
            <a:r>
              <a:rPr lang="en-GB" dirty="0"/>
              <a:t>Sometimes, like chilli, I am fiery.</a:t>
            </a:r>
          </a:p>
          <a:p>
            <a:r>
              <a:rPr lang="en-GB" dirty="0"/>
              <a:t>I am a </a:t>
            </a:r>
          </a:p>
          <a:p>
            <a:r>
              <a:rPr lang="en-GB" dirty="0"/>
              <a:t>I am dusk; I am a moment where daylight and darkness collide!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F86376-2B92-4192-A42A-96ADEFE0C3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0232" y="275785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7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 a simile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910" y="1752600"/>
            <a:ext cx="8165577" cy="4229100"/>
          </a:xfrm>
        </p:spPr>
        <p:txBody>
          <a:bodyPr/>
          <a:lstStyle/>
          <a:p>
            <a:r>
              <a:rPr lang="en-GB" dirty="0"/>
              <a:t>What is a simile?</a:t>
            </a:r>
          </a:p>
          <a:p>
            <a:r>
              <a:rPr lang="en-GB" dirty="0"/>
              <a:t>It is a comparison using the words ‘like’ or ‘as’.</a:t>
            </a:r>
          </a:p>
          <a:p>
            <a:r>
              <a:rPr lang="en-GB" dirty="0"/>
              <a:t>For example – </a:t>
            </a:r>
            <a:r>
              <a:rPr lang="en-GB" b="1" dirty="0"/>
              <a:t>Like a panther</a:t>
            </a:r>
            <a:r>
              <a:rPr lang="en-GB" dirty="0"/>
              <a:t>, I am sleek and dangerous!</a:t>
            </a:r>
          </a:p>
          <a:p>
            <a:endParaRPr lang="en-GB" dirty="0"/>
          </a:p>
          <a:p>
            <a:r>
              <a:rPr lang="en-GB" dirty="0"/>
              <a:t>Add to your writing</a:t>
            </a:r>
          </a:p>
        </p:txBody>
      </p:sp>
      <p:pic>
        <p:nvPicPr>
          <p:cNvPr id="6146" name="Picture 2" descr="C:\Users\User\AppData\Local\Microsoft\Windows\Temporary Internet Files\Content.IE5\PE1TB1Y5\MC900329544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471" y="4221088"/>
            <a:ext cx="3462127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lucas\AppData\Local\Microsoft\Windows\Temporary Internet Files\Content.IE5\2VR9Q455\star-clipart[1]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31" y="404664"/>
            <a:ext cx="1349611" cy="138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56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 a metaphor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is a metaphor?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It is a comparison where we say one thing is another.</a:t>
            </a:r>
          </a:p>
          <a:p>
            <a:r>
              <a:rPr lang="en-GB" dirty="0"/>
              <a:t>For example – </a:t>
            </a:r>
            <a:r>
              <a:rPr lang="en-GB" b="1" dirty="0"/>
              <a:t>I am a sunflower</a:t>
            </a:r>
            <a:r>
              <a:rPr lang="en-GB" dirty="0"/>
              <a:t>; I am tall and bright. Everyone notices me.</a:t>
            </a:r>
          </a:p>
          <a:p>
            <a:r>
              <a:rPr lang="en-GB" dirty="0"/>
              <a:t>           </a:t>
            </a:r>
          </a:p>
          <a:p>
            <a:r>
              <a:rPr lang="en-GB" dirty="0"/>
              <a:t>           You write one!</a:t>
            </a:r>
          </a:p>
        </p:txBody>
      </p:sp>
      <p:pic>
        <p:nvPicPr>
          <p:cNvPr id="7170" name="Picture 2" descr="C:\Users\User\AppData\Local\Microsoft\Windows\Temporary Internet Files\Content.IE5\9I50D8A8\MC900441866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25144"/>
            <a:ext cx="1968500" cy="178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AppData\Local\Microsoft\Windows\Temporary Internet Files\Content.IE5\9I50D8A8\MC900441866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21395"/>
            <a:ext cx="1968500" cy="178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lucas\AppData\Local\Microsoft\Windows\Temporary Internet Files\Content.IE5\2VR9Q455\star-clipart[1]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725144"/>
            <a:ext cx="1325513" cy="135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26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Try out some ideas…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99207" y="3733800"/>
            <a:ext cx="5143502" cy="1999456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Draft your piece until you are happy with it! Email your finished piece to </a:t>
            </a:r>
            <a:r>
              <a:rPr lang="en-GB" dirty="0">
                <a:hlinkClick r:id="rId2"/>
              </a:rPr>
              <a:t>alucas@sidmouthcollege.devon.sch.uk</a:t>
            </a:r>
            <a:r>
              <a:rPr lang="en-GB" dirty="0"/>
              <a:t> </a:t>
            </a:r>
          </a:p>
          <a:p>
            <a:r>
              <a:rPr lang="en-GB" dirty="0"/>
              <a:t>by 1</a:t>
            </a:r>
            <a:r>
              <a:rPr lang="en-GB" baseline="30000" dirty="0"/>
              <a:t>st</a:t>
            </a:r>
            <a:r>
              <a:rPr lang="en-GB" dirty="0"/>
              <a:t> September 2021</a:t>
            </a:r>
          </a:p>
          <a:p>
            <a:endParaRPr lang="en-GB" dirty="0"/>
          </a:p>
          <a:p>
            <a:r>
              <a:rPr lang="en-GB" dirty="0"/>
              <a:t>There will be prizes in September!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461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G_3230">
            <a:hlinkClick r:id="" action="ppaction://media"/>
            <a:extLst>
              <a:ext uri="{FF2B5EF4-FFF2-40B4-BE49-F238E27FC236}">
                <a16:creationId xmlns:a16="http://schemas.microsoft.com/office/drawing/2014/main" id="{96246454-B863-45C5-AA17-DDEC9FAC79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8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Think of a list of 3 adjectives that describe you…</a:t>
            </a:r>
          </a:p>
        </p:txBody>
      </p:sp>
      <p:sp>
        <p:nvSpPr>
          <p:cNvPr id="4" name="TextBox 3"/>
          <p:cNvSpPr txBox="1"/>
          <p:nvPr/>
        </p:nvSpPr>
        <p:spPr>
          <a:xfrm rot="20536312">
            <a:off x="2576121" y="2495661"/>
            <a:ext cx="172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</a:rPr>
              <a:t>Tall</a:t>
            </a:r>
          </a:p>
        </p:txBody>
      </p:sp>
      <p:sp>
        <p:nvSpPr>
          <p:cNvPr id="5" name="TextBox 4"/>
          <p:cNvSpPr txBox="1"/>
          <p:nvPr/>
        </p:nvSpPr>
        <p:spPr>
          <a:xfrm rot="1048867">
            <a:off x="1419649" y="3457378"/>
            <a:ext cx="172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</a:rPr>
              <a:t>Funny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0810" y="2240583"/>
            <a:ext cx="195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</a:rPr>
              <a:t>Quirky</a:t>
            </a:r>
          </a:p>
        </p:txBody>
      </p:sp>
      <p:sp>
        <p:nvSpPr>
          <p:cNvPr id="7" name="TextBox 6"/>
          <p:cNvSpPr txBox="1"/>
          <p:nvPr/>
        </p:nvSpPr>
        <p:spPr>
          <a:xfrm rot="21134856">
            <a:off x="5972546" y="3049229"/>
            <a:ext cx="2450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</a:rPr>
              <a:t>Athletic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97133">
            <a:off x="3640397" y="2661025"/>
            <a:ext cx="4292389" cy="42923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1169145">
            <a:off x="273842" y="1936930"/>
            <a:ext cx="2127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</a:rPr>
              <a:t>Freckly</a:t>
            </a:r>
          </a:p>
        </p:txBody>
      </p:sp>
      <p:sp>
        <p:nvSpPr>
          <p:cNvPr id="10" name="TextBox 9"/>
          <p:cNvSpPr txBox="1"/>
          <p:nvPr/>
        </p:nvSpPr>
        <p:spPr>
          <a:xfrm rot="1090238">
            <a:off x="6854217" y="1674614"/>
            <a:ext cx="172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</a:rPr>
              <a:t>Clever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5D54C0-07FC-4384-AF9F-9DF1F7AA93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2717" y="4662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we are doing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916832"/>
            <a:ext cx="8064896" cy="406486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Lesson Objective:</a:t>
            </a:r>
          </a:p>
          <a:p>
            <a:r>
              <a:rPr lang="en-GB" dirty="0"/>
              <a:t>To write about ourselves in an unusual and creative way.</a:t>
            </a:r>
          </a:p>
          <a:p>
            <a:r>
              <a:rPr lang="en-GB" dirty="0"/>
              <a:t>Produce a competition entry.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25400" y="4293096"/>
            <a:ext cx="9169400" cy="1502409"/>
            <a:chOff x="0" y="0"/>
            <a:chExt cx="9169400" cy="1464310"/>
          </a:xfrm>
        </p:grpSpPr>
        <p:sp>
          <p:nvSpPr>
            <p:cNvPr id="5" name="TextBox 4"/>
            <p:cNvSpPr txBox="1"/>
            <p:nvPr/>
          </p:nvSpPr>
          <p:spPr>
            <a:xfrm>
              <a:off x="0" y="614855"/>
              <a:ext cx="9169400" cy="584200"/>
            </a:xfrm>
            <a:prstGeom prst="rect">
              <a:avLst/>
            </a:prstGeom>
            <a:solidFill>
              <a:srgbClr val="EE833A"/>
            </a:solidFill>
          </p:spPr>
          <p:txBody>
            <a:bodyPr wrap="square">
              <a:noAutofit/>
            </a:bodyPr>
            <a:lstStyle/>
            <a:p>
              <a:pPr algn="r" eaLnBrk="0" fontAlgn="base" hangingPunct="0">
                <a:spcAft>
                  <a:spcPts val="0"/>
                </a:spcAft>
              </a:pPr>
              <a:r>
                <a:rPr lang="en-GB" sz="3200" kern="120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Imagining</a:t>
              </a:r>
              <a:endParaRPr lang="en-GB" sz="1200">
                <a:effectLst/>
                <a:latin typeface="Times New Roman"/>
                <a:ea typeface="Times New Roman"/>
              </a:endParaRPr>
            </a:p>
          </p:txBody>
        </p:sp>
        <p:pic>
          <p:nvPicPr>
            <p:cNvPr id="6" name="Picture 5" descr="http://www.chrismadden.co.uk/images/cartoons/a604-padlock-head-unlock-your-imagination-cartoon-madden.gi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83" t="3078" r="13172" b="8560"/>
            <a:stretch/>
          </p:blipFill>
          <p:spPr bwMode="auto">
            <a:xfrm>
              <a:off x="126124" y="0"/>
              <a:ext cx="933450" cy="146431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5875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0" y="1828800"/>
            <a:ext cx="5210872" cy="1600200"/>
          </a:xfrm>
        </p:spPr>
        <p:txBody>
          <a:bodyPr/>
          <a:lstStyle/>
          <a:p>
            <a:r>
              <a:rPr lang="en-GB" u="sng" dirty="0"/>
              <a:t>I 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36096" y="1628800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/>
              <a:t>July 2021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5157192"/>
            <a:ext cx="9169400" cy="1502409"/>
            <a:chOff x="0" y="0"/>
            <a:chExt cx="9169400" cy="1464310"/>
          </a:xfrm>
        </p:grpSpPr>
        <p:sp>
          <p:nvSpPr>
            <p:cNvPr id="6" name="TextBox 4"/>
            <p:cNvSpPr txBox="1"/>
            <p:nvPr/>
          </p:nvSpPr>
          <p:spPr>
            <a:xfrm>
              <a:off x="0" y="614855"/>
              <a:ext cx="9169400" cy="584200"/>
            </a:xfrm>
            <a:prstGeom prst="rect">
              <a:avLst/>
            </a:prstGeom>
            <a:solidFill>
              <a:srgbClr val="EE833A"/>
            </a:solidFill>
          </p:spPr>
          <p:txBody>
            <a:bodyPr wrap="square">
              <a:noAutofit/>
            </a:bodyPr>
            <a:lstStyle/>
            <a:p>
              <a:pPr algn="r" eaLnBrk="0" fontAlgn="base" hangingPunct="0">
                <a:spcAft>
                  <a:spcPts val="0"/>
                </a:spcAft>
              </a:pPr>
              <a:r>
                <a:rPr lang="en-GB" sz="3200" kern="120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Imagining</a:t>
              </a:r>
              <a:endParaRPr lang="en-GB" sz="1200">
                <a:effectLst/>
                <a:latin typeface="Times New Roman"/>
                <a:ea typeface="Times New Roman"/>
              </a:endParaRPr>
            </a:p>
          </p:txBody>
        </p:sp>
        <p:pic>
          <p:nvPicPr>
            <p:cNvPr id="7" name="Picture 6" descr="http://www.chrismadden.co.uk/images/cartoons/a604-padlock-head-unlock-your-imagination-cartoon-madden.gi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83" t="3078" r="13172" b="8560"/>
            <a:stretch/>
          </p:blipFill>
          <p:spPr bwMode="auto">
            <a:xfrm>
              <a:off x="126124" y="0"/>
              <a:ext cx="933450" cy="146431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0873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Write the following list on the left side of your paper.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Colour</a:t>
            </a:r>
          </a:p>
          <a:p>
            <a:r>
              <a:rPr lang="en-GB" dirty="0"/>
              <a:t>Animal</a:t>
            </a:r>
          </a:p>
          <a:p>
            <a:r>
              <a:rPr lang="en-GB" dirty="0"/>
              <a:t>Food</a:t>
            </a:r>
          </a:p>
          <a:p>
            <a:r>
              <a:rPr lang="en-GB" dirty="0"/>
              <a:t>Place</a:t>
            </a:r>
          </a:p>
          <a:p>
            <a:r>
              <a:rPr lang="en-GB" dirty="0"/>
              <a:t>Time of day</a:t>
            </a:r>
          </a:p>
          <a:p>
            <a:r>
              <a:rPr lang="en-GB" dirty="0"/>
              <a:t>Sport or hobby</a:t>
            </a:r>
          </a:p>
          <a:p>
            <a:r>
              <a:rPr lang="en-GB" dirty="0"/>
              <a:t>Flower or plant</a:t>
            </a:r>
          </a:p>
          <a:p>
            <a:r>
              <a:rPr lang="en-GB" dirty="0"/>
              <a:t>Clothing</a:t>
            </a:r>
          </a:p>
          <a:p>
            <a:r>
              <a:rPr lang="en-GB" dirty="0"/>
              <a:t>Famous building</a:t>
            </a:r>
          </a:p>
        </p:txBody>
      </p:sp>
      <p:pic>
        <p:nvPicPr>
          <p:cNvPr id="3073" name="Picture 1" descr="C:\Users\User\AppData\Local\Microsoft\Windows\Temporary Internet Files\Content.IE5\PE1TB1Y5\MC900441754[1]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72816"/>
            <a:ext cx="352839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F95814-33AB-42E3-8E1D-9AB8DAEF68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32934" y="1825625"/>
            <a:ext cx="707318" cy="70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3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304800"/>
            <a:ext cx="7587135" cy="1107976"/>
          </a:xfrm>
        </p:spPr>
        <p:txBody>
          <a:bodyPr/>
          <a:lstStyle/>
          <a:p>
            <a:r>
              <a:rPr lang="en-GB" dirty="0"/>
              <a:t>What next?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Imagine you are these items </a:t>
            </a:r>
          </a:p>
          <a:p>
            <a:r>
              <a:rPr lang="en-GB" dirty="0"/>
              <a:t>What would you be?</a:t>
            </a:r>
          </a:p>
          <a:p>
            <a:r>
              <a:rPr lang="en-GB" dirty="0"/>
              <a:t>Write one or two ideas next to each item on the list</a:t>
            </a:r>
          </a:p>
          <a:p>
            <a:r>
              <a:rPr lang="en-GB" dirty="0"/>
              <a:t>Don’t take too long – just do it as quickly as you can!</a:t>
            </a:r>
          </a:p>
        </p:txBody>
      </p:sp>
      <p:pic>
        <p:nvPicPr>
          <p:cNvPr id="4098" name="Picture 2" descr="C:\Users\User\AppData\Local\Microsoft\Windows\Temporary Internet Files\Content.IE5\9I50D8A8\MP900384792[1]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2047103"/>
            <a:ext cx="3716337" cy="374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54404" y="4941168"/>
            <a:ext cx="9198403" cy="1535446"/>
            <a:chOff x="126124" y="0"/>
            <a:chExt cx="9198403" cy="1496509"/>
          </a:xfrm>
        </p:grpSpPr>
        <p:sp>
          <p:nvSpPr>
            <p:cNvPr id="6" name="TextBox 4"/>
            <p:cNvSpPr txBox="1"/>
            <p:nvPr/>
          </p:nvSpPr>
          <p:spPr>
            <a:xfrm>
              <a:off x="180528" y="912309"/>
              <a:ext cx="9143999" cy="584200"/>
            </a:xfrm>
            <a:prstGeom prst="rect">
              <a:avLst/>
            </a:prstGeom>
            <a:solidFill>
              <a:srgbClr val="EE833A"/>
            </a:solidFill>
          </p:spPr>
          <p:txBody>
            <a:bodyPr wrap="square">
              <a:noAutofit/>
            </a:bodyPr>
            <a:lstStyle/>
            <a:p>
              <a:pPr algn="r" eaLnBrk="0" fontAlgn="base" hangingPunct="0">
                <a:spcAft>
                  <a:spcPts val="0"/>
                </a:spcAft>
              </a:pPr>
              <a:r>
                <a:rPr lang="en-GB" sz="3200" kern="120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Imagining</a:t>
              </a:r>
              <a:endParaRPr lang="en-GB" sz="1200">
                <a:effectLst/>
                <a:latin typeface="Times New Roman"/>
                <a:ea typeface="Times New Roman"/>
              </a:endParaRPr>
            </a:p>
          </p:txBody>
        </p:sp>
        <p:pic>
          <p:nvPicPr>
            <p:cNvPr id="7" name="Picture 6" descr="http://www.chrismadden.co.uk/images/cartoons/a604-padlock-head-unlock-your-imagination-cartoon-madden.gi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83" t="3078" r="13172" b="8560"/>
            <a:stretch/>
          </p:blipFill>
          <p:spPr bwMode="auto">
            <a:xfrm>
              <a:off x="126124" y="0"/>
              <a:ext cx="933450" cy="146431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3437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would I choose? </a:t>
            </a:r>
            <a:br>
              <a:rPr lang="en-GB" dirty="0"/>
            </a:br>
            <a:r>
              <a:rPr lang="en-GB" dirty="0"/>
              <a:t>What have you got?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Colour</a:t>
            </a:r>
          </a:p>
          <a:p>
            <a:r>
              <a:rPr lang="en-GB" dirty="0"/>
              <a:t>Animal</a:t>
            </a:r>
          </a:p>
          <a:p>
            <a:r>
              <a:rPr lang="en-GB" dirty="0"/>
              <a:t>Food</a:t>
            </a:r>
          </a:p>
          <a:p>
            <a:r>
              <a:rPr lang="en-GB" dirty="0"/>
              <a:t>Place</a:t>
            </a:r>
          </a:p>
          <a:p>
            <a:r>
              <a:rPr lang="en-GB" dirty="0"/>
              <a:t>Time of day</a:t>
            </a:r>
          </a:p>
          <a:p>
            <a:r>
              <a:rPr lang="en-GB" dirty="0"/>
              <a:t>Sport or hobby</a:t>
            </a:r>
          </a:p>
          <a:p>
            <a:r>
              <a:rPr lang="en-GB" dirty="0"/>
              <a:t>Flower or plant</a:t>
            </a:r>
          </a:p>
          <a:p>
            <a:r>
              <a:rPr lang="en-GB" dirty="0"/>
              <a:t>Clothing</a:t>
            </a:r>
          </a:p>
          <a:p>
            <a:r>
              <a:rPr lang="en-GB" dirty="0"/>
              <a:t>Famous building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713561" cy="4051647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Emerald Green</a:t>
            </a:r>
          </a:p>
          <a:p>
            <a:r>
              <a:rPr lang="en-GB" dirty="0"/>
              <a:t>Panther</a:t>
            </a:r>
          </a:p>
          <a:p>
            <a:r>
              <a:rPr lang="en-GB" dirty="0"/>
              <a:t>Fish &amp; Chips</a:t>
            </a:r>
          </a:p>
          <a:p>
            <a:r>
              <a:rPr lang="en-GB" dirty="0"/>
              <a:t>Liverpool</a:t>
            </a:r>
          </a:p>
          <a:p>
            <a:r>
              <a:rPr lang="en-GB" dirty="0"/>
              <a:t>Dusk</a:t>
            </a:r>
          </a:p>
          <a:p>
            <a:r>
              <a:rPr lang="en-GB" dirty="0"/>
              <a:t>Swimming</a:t>
            </a:r>
          </a:p>
          <a:p>
            <a:r>
              <a:rPr lang="en-GB" dirty="0"/>
              <a:t>Sunflower</a:t>
            </a:r>
          </a:p>
          <a:p>
            <a:r>
              <a:rPr lang="en-GB" dirty="0"/>
              <a:t>Mittens</a:t>
            </a:r>
          </a:p>
          <a:p>
            <a:r>
              <a:rPr lang="en-GB" dirty="0"/>
              <a:t>The Liver Buildings</a:t>
            </a:r>
          </a:p>
        </p:txBody>
      </p:sp>
      <p:pic>
        <p:nvPicPr>
          <p:cNvPr id="5122" name="Picture 2" descr="C:\Users\User\AppData\Local\Microsoft\Windows\Temporary Internet Files\Content.IE5\RGPMHZE3\MC900232962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996952"/>
            <a:ext cx="1893683" cy="148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5846"/>
            <a:ext cx="9174163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ECAFB1-8AB3-4F29-AD64-3E6E7BA222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68067" y="5122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4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Now think </a:t>
            </a:r>
            <a:r>
              <a:rPr lang="en-GB" b="1" i="1" dirty="0"/>
              <a:t>why</a:t>
            </a:r>
            <a:r>
              <a:rPr lang="en-GB" dirty="0"/>
              <a:t> you are like that item – write it in a third column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663240"/>
              </p:ext>
            </p:extLst>
          </p:nvPr>
        </p:nvGraphicFramePr>
        <p:xfrm>
          <a:off x="1043607" y="1752600"/>
          <a:ext cx="7298706" cy="362061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2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29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29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3376">
                <a:tc>
                  <a:txBody>
                    <a:bodyPr/>
                    <a:lstStyle/>
                    <a:p>
                      <a:r>
                        <a:rPr lang="en-GB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choice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Link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3362">
                <a:tc>
                  <a:txBody>
                    <a:bodyPr/>
                    <a:lstStyle/>
                    <a:p>
                      <a:r>
                        <a:rPr lang="en-GB" dirty="0"/>
                        <a:t>colour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Short tempered and dangerous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0517">
                <a:tc>
                  <a:txBody>
                    <a:bodyPr/>
                    <a:lstStyle/>
                    <a:p>
                      <a:r>
                        <a:rPr lang="en-GB" dirty="0"/>
                        <a:t>Flower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sunflower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Tall and bright – everyone looks at me!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3362">
                <a:tc>
                  <a:txBody>
                    <a:bodyPr/>
                    <a:lstStyle/>
                    <a:p>
                      <a:r>
                        <a:rPr lang="en-GB" dirty="0"/>
                        <a:t>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Fish and chips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Hot and tasty – very popular!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0" y="5373216"/>
            <a:ext cx="9144000" cy="1155066"/>
            <a:chOff x="0" y="0"/>
            <a:chExt cx="9144000" cy="961390"/>
          </a:xfrm>
        </p:grpSpPr>
        <p:sp>
          <p:nvSpPr>
            <p:cNvPr id="6" name="TextBox 7"/>
            <p:cNvSpPr txBox="1"/>
            <p:nvPr/>
          </p:nvSpPr>
          <p:spPr>
            <a:xfrm>
              <a:off x="0" y="346842"/>
              <a:ext cx="9144000" cy="587375"/>
            </a:xfrm>
            <a:prstGeom prst="rect">
              <a:avLst/>
            </a:prstGeom>
            <a:solidFill>
              <a:srgbClr val="FF6565"/>
            </a:solidFill>
          </p:spPr>
          <p:txBody>
            <a:bodyPr wrap="square" rtlCol="0">
              <a:noAutofit/>
            </a:bodyPr>
            <a:lstStyle/>
            <a:p>
              <a:pPr algn="r">
                <a:spcAft>
                  <a:spcPts val="0"/>
                </a:spcAft>
              </a:pPr>
              <a:r>
                <a:rPr lang="en-GB" sz="3200" kern="120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Making links</a:t>
              </a:r>
              <a:endParaRPr lang="en-GB" sz="1200">
                <a:effectLst/>
                <a:latin typeface="Times New Roman"/>
                <a:ea typeface="Times New Roman"/>
              </a:endParaRPr>
            </a:p>
          </p:txBody>
        </p:sp>
        <p:pic>
          <p:nvPicPr>
            <p:cNvPr id="7" name="Picture 6" descr="http://t3.gstatic.com/images?q=tbn:ANd9GcQry0EN4AVMmQ_tJCsaqpdhAby3sc3BswiaC3kfRWxaBn7dh1Ed:www.clker.com/cliparts/U/s/C/k/v/S/chain-md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66" y="0"/>
              <a:ext cx="1089025" cy="9613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1BF79B-A656-45CF-AF40-21493D03DC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7513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8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Nature Template</Template>
  <TotalTime>426</TotalTime>
  <Words>451</Words>
  <Application>Microsoft Office PowerPoint</Application>
  <PresentationFormat>On-screen Show (4:3)</PresentationFormat>
  <Paragraphs>100</Paragraphs>
  <Slides>14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Segoe Print</vt:lpstr>
      <vt:lpstr>Times New Roman</vt:lpstr>
      <vt:lpstr>Nature Illustration 16x9</vt:lpstr>
      <vt:lpstr>Welcome!</vt:lpstr>
      <vt:lpstr>PowerPoint Presentation</vt:lpstr>
      <vt:lpstr>Think of a list of 3 adjectives that describe you…</vt:lpstr>
      <vt:lpstr>What we are doing today</vt:lpstr>
      <vt:lpstr>I am</vt:lpstr>
      <vt:lpstr>Write the following list on the left side of your paper.</vt:lpstr>
      <vt:lpstr>What next?</vt:lpstr>
      <vt:lpstr>What would I choose?  What have you got?</vt:lpstr>
      <vt:lpstr>Now think why you are like that item – write it in a third column</vt:lpstr>
      <vt:lpstr>Put everything together - using the format below- to create a poem about you (you can change the order if you like).</vt:lpstr>
      <vt:lpstr>For example</vt:lpstr>
      <vt:lpstr>Add a simile</vt:lpstr>
      <vt:lpstr>Add a metaphor</vt:lpstr>
      <vt:lpstr>Try out some ideas…</vt:lpstr>
    </vt:vector>
  </TitlesOfParts>
  <Company>Sidmouth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User</dc:creator>
  <cp:lastModifiedBy>Pollentine, Miss</cp:lastModifiedBy>
  <cp:revision>81</cp:revision>
  <cp:lastPrinted>2015-07-07T08:46:37Z</cp:lastPrinted>
  <dcterms:created xsi:type="dcterms:W3CDTF">2013-07-05T17:20:27Z</dcterms:created>
  <dcterms:modified xsi:type="dcterms:W3CDTF">2021-06-29T12:03:10Z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944004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S6.2.11</vt:lpwstr>
  </property>
</Properties>
</file>