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66" r:id="rId3"/>
    <p:sldId id="263" r:id="rId4"/>
    <p:sldId id="264" r:id="rId5"/>
    <p:sldId id="267" r:id="rId6"/>
    <p:sldId id="268" r:id="rId7"/>
    <p:sldId id="265" r:id="rId8"/>
    <p:sldId id="258" r:id="rId9"/>
    <p:sldId id="259" r:id="rId10"/>
    <p:sldId id="272" r:id="rId11"/>
    <p:sldId id="273" r:id="rId12"/>
    <p:sldId id="274" r:id="rId13"/>
    <p:sldId id="260" r:id="rId14"/>
    <p:sldId id="269" r:id="rId15"/>
    <p:sldId id="261" r:id="rId16"/>
    <p:sldId id="262" r:id="rId17"/>
    <p:sldId id="271" r:id="rId18"/>
    <p:sldId id="270" r:id="rId19"/>
    <p:sldId id="276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70A83F0B-EB19-45A9-BB3D-520E082EA298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7D05B89C-D018-4111-BF32-04D6609CE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872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3F0B-EB19-45A9-BB3D-520E082EA298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B89C-D018-4111-BF32-04D6609CE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559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3F0B-EB19-45A9-BB3D-520E082EA298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B89C-D018-4111-BF32-04D6609CE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699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3F0B-EB19-45A9-BB3D-520E082EA298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B89C-D018-4111-BF32-04D6609CE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542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3F0B-EB19-45A9-BB3D-520E082EA298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B89C-D018-4111-BF32-04D6609CE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693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3F0B-EB19-45A9-BB3D-520E082EA298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B89C-D018-4111-BF32-04D6609CE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678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3F0B-EB19-45A9-BB3D-520E082EA298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B89C-D018-4111-BF32-04D6609CE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056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3F0B-EB19-45A9-BB3D-520E082EA298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B89C-D018-4111-BF32-04D6609CE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453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3F0B-EB19-45A9-BB3D-520E082EA298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B89C-D018-4111-BF32-04D6609CE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77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3F0B-EB19-45A9-BB3D-520E082EA298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B89C-D018-4111-BF32-04D6609CE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8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3F0B-EB19-45A9-BB3D-520E082EA298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B89C-D018-4111-BF32-04D6609CE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856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3F0B-EB19-45A9-BB3D-520E082EA298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B89C-D018-4111-BF32-04D6609CE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735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3F0B-EB19-45A9-BB3D-520E082EA298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B89C-D018-4111-BF32-04D6609CE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542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3F0B-EB19-45A9-BB3D-520E082EA298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B89C-D018-4111-BF32-04D6609CE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185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3F0B-EB19-45A9-BB3D-520E082EA298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B89C-D018-4111-BF32-04D6609CE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68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3F0B-EB19-45A9-BB3D-520E082EA298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B89C-D018-4111-BF32-04D6609CE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2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3F0B-EB19-45A9-BB3D-520E082EA298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B89C-D018-4111-BF32-04D6609CE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60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0A83F0B-EB19-45A9-BB3D-520E082EA298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D05B89C-D018-4111-BF32-04D6609CE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6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503" y="1443751"/>
            <a:ext cx="8825658" cy="2677648"/>
          </a:xfrm>
        </p:spPr>
        <p:txBody>
          <a:bodyPr/>
          <a:lstStyle/>
          <a:p>
            <a:pPr algn="ctr"/>
            <a:r>
              <a:rPr lang="en-GB" sz="7200" b="1" dirty="0">
                <a:solidFill>
                  <a:schemeClr val="bg1"/>
                </a:solidFill>
                <a:latin typeface="Algerian" panose="04020705040A02060702" pitchFamily="82" charset="0"/>
              </a:rPr>
              <a:t>DRAMA</a:t>
            </a:r>
            <a:br>
              <a:rPr lang="en-GB" sz="7200" b="1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en-GB" sz="7200" b="1" dirty="0">
                <a:solidFill>
                  <a:schemeClr val="bg1"/>
                </a:solidFill>
                <a:latin typeface="Algerian" panose="04020705040A02060702" pitchFamily="82" charset="0"/>
              </a:rPr>
              <a:t>OBJECT PUPPET SHOW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503" y="4782785"/>
            <a:ext cx="8825658" cy="861420"/>
          </a:xfrm>
        </p:spPr>
        <p:txBody>
          <a:bodyPr>
            <a:no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</a:rPr>
              <a:t>July 2021</a:t>
            </a:r>
          </a:p>
        </p:txBody>
      </p:sp>
    </p:spTree>
    <p:extLst>
      <p:ext uri="{BB962C8B-B14F-4D97-AF65-F5344CB8AC3E}">
        <p14:creationId xmlns:p14="http://schemas.microsoft.com/office/powerpoint/2010/main" val="1700931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4871" y="1093100"/>
            <a:ext cx="10115844" cy="861420"/>
          </a:xfrm>
        </p:spPr>
        <p:txBody>
          <a:bodyPr>
            <a:no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</a:rPr>
              <a:t>Here are some we created!</a:t>
            </a:r>
          </a:p>
        </p:txBody>
      </p:sp>
      <p:pic>
        <p:nvPicPr>
          <p:cNvPr id="4098" name="Picture 2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354" y="2061272"/>
            <a:ext cx="2924509" cy="3899345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previ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65" y="2061271"/>
            <a:ext cx="2924509" cy="3899345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previ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576" y="2061272"/>
            <a:ext cx="2941139" cy="3921519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052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64" y="2398295"/>
            <a:ext cx="2624182" cy="349891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previ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669" y="1524000"/>
            <a:ext cx="2541736" cy="338898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preview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2" b="27676"/>
          <a:stretch/>
        </p:blipFill>
        <p:spPr bwMode="auto">
          <a:xfrm>
            <a:off x="7523756" y="1524000"/>
            <a:ext cx="2679023" cy="174859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preview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33653" b="19900"/>
          <a:stretch/>
        </p:blipFill>
        <p:spPr bwMode="auto">
          <a:xfrm>
            <a:off x="7363328" y="3966388"/>
            <a:ext cx="3304672" cy="2103035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111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preview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4" t="29623" r="10625" b="14052"/>
          <a:stretch/>
        </p:blipFill>
        <p:spPr bwMode="auto">
          <a:xfrm>
            <a:off x="824871" y="983991"/>
            <a:ext cx="2277980" cy="2140879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preview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" t="22477" r="13913" b="18391"/>
          <a:stretch/>
        </p:blipFill>
        <p:spPr bwMode="auto">
          <a:xfrm>
            <a:off x="4639648" y="922801"/>
            <a:ext cx="2791326" cy="277875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preview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6" r="719" b="21360"/>
          <a:stretch/>
        </p:blipFill>
        <p:spPr bwMode="auto">
          <a:xfrm>
            <a:off x="7842120" y="3124870"/>
            <a:ext cx="3341604" cy="252765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attachments.office.net/owa/adavies%40sidmouthcollege.devon.sch.uk/service.svc/s/GetAttachmentThumbnail?id=AAMkADA0YjIzMTE0LTE3YWQtNGEwZi1hZjJhLTIzOGI2ZTljNjc5NgBGAAAAAABCUyxt4WWuSrmZPT9Bcg1RBwA4jNKAeAc%2FT7tzirhIEV79AAAADMN9AABvPMg25gcyT5QlUEiIUp7IAAcyame6AAABEgAQAF4RDlRYzkpLuHbWlwtHKiA%3D&amp;thumbnailType=2&amp;token=eyJhbGciOiJSUzI1NiIsImtpZCI6IjMwODE3OUNFNUY0QjUyRTc4QjJEQjg5NjZCQUY0RUNDMzcyN0FFRUUiLCJ0eXAiOiJKV1QiLCJ4NXQiOiJNSUY1emw5TFV1ZUxMYmlXYTY5T3pEY25ydTQifQ.eyJvcmlnaW4iOiJodHRwczovL291dGxvb2sub2ZmaWNlLmNvbSIsInVjIjoiYWI4NzA0YWZkNTAxNDA4ZGJlZTJiZDAyNjFhMzAyZGEiLCJzaWduaW5fc3RhdGUiOiJbXCJrbXNpXCJdIiwidmVyIjoiRXhjaGFuZ2UuQ2FsbGJhY2suVjEiLCJhcHBjdHhzZW5kZXIiOiJPd2FEb3dubG9hZEA5YjU4NTFjMS01MzYxLTQ1MDAtODU0My03MzVmYzA3MzIwODQiLCJpc3NyaW5nIjoiV1ciLCJhcHBjdHgiOiJ7XCJtc2V4Y2hwcm90XCI6XCJvd2FcIixcInB1aWRcIjpcIjExNTM5NzcwMjUwNzk5NTg5NzZcIixcInNjb3BlXCI6XCJPd2FEb3dubG9hZFwiLFwib2lkXCI6XCIxMDM2MmVjNi0zY2E0LTQ2NmItYjI5MC0yZGJhYzVlOGQ5MjRcIixcInByaW1hcnlzaWRcIjpcIlMtMS01LTIxLTYxODQ5ODY1Ni00MjExMDExMDAyLTE3Mzk3MDQ5NDYtMjE0NDQzMVwifSIsIm5iZiI6MTYyNTE0NTQ0MywiZXhwIjoxNjI1MTQ2MDQzLCJpc3MiOiIwMDAwMDAwMi0wMDAwLTBmZjEtY2UwMC0wMDAwMDAwMDAwMDBAOWI1ODUxYzEtNTM2MS00NTAwLTg1NDMtNzM1ZmMwNzMyMDg0IiwiYXVkIjoiMDAwMDAwMDItMDAwMC0wZmYxLWNlMDAtMDAwMDAwMDAwMDAwL2F0dGFjaG1lbnRzLm9mZmljZS5uZXRAOWI1ODUxYzEtNTM2MS00NTAwLTg1NDMtNzM1ZmMwNzMyMDg0IiwiaGFwcCI6Im93YSJ9.bVGxXDZLFtO21LNULLB52eVXHb7CLPQDPPfmchWaEfcOV7hxIO1EKHXTPH0k5j6slgs-PVRBBKMNUJW66WVNiFEZZtcZXucbu6IY9U2V2L0MzWt4ONF9jeLivcf8zJwRXKNn5yy0p62y8d6fGqXVRslToB_kJ0ckMxINMZO9bdwWbAq0d4ArtVXw1ya1wAg8RAXSCIzSv4emVKtsOKRaKT2rjyuDiUCbbE3fvy7KyG4SZsBIr2jwj2hl2ki-CP14YXlrVA6Jv6OvbITeST31EPQ5votBrTNXBzE9sBX-7xFfaKJ_ZHHYoIB6W9kj4af6zohhxqqwCjjW_XsNoXjbSA&amp;X-OWA-CANARY=iMc3engfUEOjJBT2OhCWC4DOBqGSPNkYfGaxZv9X_y3uUsQWOxjBTFhdvgiJ3aoakVpcDXvFsGI.&amp;owa=outlook.office.com&amp;scriptVer=20210607004.06&amp;animation=tru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5" y="3732854"/>
            <a:ext cx="3073547" cy="208905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325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716" y="612140"/>
            <a:ext cx="10597108" cy="847994"/>
          </a:xfrm>
        </p:spPr>
        <p:txBody>
          <a:bodyPr>
            <a:noAutofit/>
          </a:bodyPr>
          <a:lstStyle/>
          <a:p>
            <a:pPr algn="ctr"/>
            <a:r>
              <a:rPr lang="en-GB" sz="4400" b="1" cap="none" dirty="0">
                <a:solidFill>
                  <a:schemeClr val="bg1"/>
                </a:solidFill>
              </a:rPr>
              <a:t>Using the resources available create interesting characters </a:t>
            </a:r>
          </a:p>
          <a:p>
            <a:pPr algn="ctr"/>
            <a:r>
              <a:rPr lang="en-GB" sz="4400" b="1" cap="none" dirty="0">
                <a:solidFill>
                  <a:schemeClr val="bg1"/>
                </a:solidFill>
              </a:rPr>
              <a:t>Add </a:t>
            </a:r>
          </a:p>
          <a:p>
            <a:pPr algn="ctr"/>
            <a:endParaRPr lang="en-GB" sz="4400" b="1" cap="none" dirty="0">
              <a:solidFill>
                <a:schemeClr val="bg1"/>
              </a:solidFill>
            </a:endParaRPr>
          </a:p>
        </p:txBody>
      </p:sp>
      <p:pic>
        <p:nvPicPr>
          <p:cNvPr id="3074" name="Picture 2" descr="Googly Eyes Free Stock Photo - Public Domain Pictur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9" t="18681" r="13928" b="18833"/>
          <a:stretch/>
        </p:blipFill>
        <p:spPr bwMode="auto">
          <a:xfrm>
            <a:off x="8506104" y="2298505"/>
            <a:ext cx="2779978" cy="13130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op art lips Royalty Free Vector Image - Vector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60" b="55593"/>
          <a:stretch/>
        </p:blipFill>
        <p:spPr bwMode="auto">
          <a:xfrm>
            <a:off x="1209009" y="2436760"/>
            <a:ext cx="1817097" cy="17346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artoon Eyebrows Photos and Premium High Res Pictures - Getty Imag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6" b="42638"/>
          <a:stretch/>
        </p:blipFill>
        <p:spPr bwMode="auto">
          <a:xfrm>
            <a:off x="6433561" y="3189389"/>
            <a:ext cx="1815607" cy="16588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23,231 Eyelash Vector Images - Free &amp; Royalty-free Eyelash Vectors |  Depositphotos®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410" y="4018818"/>
            <a:ext cx="2486192" cy="1101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artoon Mustache High Res Stock Images | Shutte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7"/>
          <a:stretch/>
        </p:blipFill>
        <p:spPr bwMode="auto">
          <a:xfrm>
            <a:off x="930523" y="4549667"/>
            <a:ext cx="2559954" cy="14348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uman printable ears - Clip Art Librar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397" y="2889655"/>
            <a:ext cx="2154488" cy="14438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Drawing a cartoon nos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0" b="3850"/>
          <a:stretch/>
        </p:blipFill>
        <p:spPr bwMode="auto">
          <a:xfrm>
            <a:off x="4311975" y="4569454"/>
            <a:ext cx="1636295" cy="16868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69768" y="5267109"/>
            <a:ext cx="4635834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Or your own ideas!</a:t>
            </a:r>
          </a:p>
        </p:txBody>
      </p:sp>
    </p:spTree>
    <p:extLst>
      <p:ext uri="{BB962C8B-B14F-4D97-AF65-F5344CB8AC3E}">
        <p14:creationId xmlns:p14="http://schemas.microsoft.com/office/powerpoint/2010/main" val="1387214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7376" y="467458"/>
            <a:ext cx="8825658" cy="861420"/>
          </a:xfrm>
        </p:spPr>
        <p:txBody>
          <a:bodyPr>
            <a:noAutofit/>
          </a:bodyPr>
          <a:lstStyle/>
          <a:p>
            <a:pPr algn="ctr"/>
            <a:r>
              <a:rPr lang="en-GB" sz="6000" b="1" u="sng" cap="none" dirty="0">
                <a:solidFill>
                  <a:schemeClr val="bg1"/>
                </a:solidFill>
              </a:rPr>
              <a:t>Now bring your object characters to life </a:t>
            </a:r>
          </a:p>
          <a:p>
            <a:pPr algn="ctr"/>
            <a:r>
              <a:rPr lang="en-GB" sz="6000" b="1" cap="none" dirty="0">
                <a:solidFill>
                  <a:schemeClr val="bg1"/>
                </a:solidFill>
              </a:rPr>
              <a:t>by </a:t>
            </a:r>
          </a:p>
          <a:p>
            <a:pPr algn="ctr"/>
            <a:r>
              <a:rPr lang="en-GB" sz="6000" b="1" cap="none" dirty="0">
                <a:solidFill>
                  <a:schemeClr val="bg1"/>
                </a:solidFill>
              </a:rPr>
              <a:t>giving them a type of voice, movement and an attitude </a:t>
            </a:r>
          </a:p>
        </p:txBody>
      </p:sp>
    </p:spTree>
    <p:extLst>
      <p:ext uri="{BB962C8B-B14F-4D97-AF65-F5344CB8AC3E}">
        <p14:creationId xmlns:p14="http://schemas.microsoft.com/office/powerpoint/2010/main" val="31380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3817" y="1253520"/>
            <a:ext cx="10532939" cy="1473637"/>
          </a:xfrm>
        </p:spPr>
        <p:txBody>
          <a:bodyPr>
            <a:noAutofit/>
          </a:bodyPr>
          <a:lstStyle/>
          <a:p>
            <a:pPr algn="ctr"/>
            <a:r>
              <a:rPr lang="en-GB" sz="6000" b="1" u="sng" cap="none" dirty="0">
                <a:solidFill>
                  <a:schemeClr val="bg1"/>
                </a:solidFill>
              </a:rPr>
              <a:t>Now create your scenes</a:t>
            </a:r>
          </a:p>
          <a:p>
            <a:pPr algn="ctr"/>
            <a:r>
              <a:rPr lang="en-GB" sz="6000" b="1" cap="none" dirty="0">
                <a:solidFill>
                  <a:schemeClr val="bg1"/>
                </a:solidFill>
              </a:rPr>
              <a:t> Decide on a location and a situation for your characters to be in</a:t>
            </a:r>
          </a:p>
        </p:txBody>
      </p:sp>
    </p:spTree>
    <p:extLst>
      <p:ext uri="{BB962C8B-B14F-4D97-AF65-F5344CB8AC3E}">
        <p14:creationId xmlns:p14="http://schemas.microsoft.com/office/powerpoint/2010/main" val="1671634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6556" y="1157269"/>
            <a:ext cx="8825658" cy="861420"/>
          </a:xfrm>
        </p:spPr>
        <p:txBody>
          <a:bodyPr>
            <a:noAutofit/>
          </a:bodyPr>
          <a:lstStyle/>
          <a:p>
            <a:pPr algn="ctr"/>
            <a:r>
              <a:rPr lang="en-GB" sz="5400" b="1" cap="none" dirty="0">
                <a:solidFill>
                  <a:schemeClr val="bg1"/>
                </a:solidFill>
              </a:rPr>
              <a:t>Try out lots of ideas and mix your characters.</a:t>
            </a:r>
          </a:p>
          <a:p>
            <a:pPr algn="ctr"/>
            <a:r>
              <a:rPr lang="en-GB" sz="5400" b="1" cap="none" dirty="0">
                <a:solidFill>
                  <a:schemeClr val="bg1"/>
                </a:solidFill>
              </a:rPr>
              <a:t>Can you create a scene that features all of your object puppets?</a:t>
            </a:r>
          </a:p>
        </p:txBody>
      </p:sp>
    </p:spTree>
    <p:extLst>
      <p:ext uri="{BB962C8B-B14F-4D97-AF65-F5344CB8AC3E}">
        <p14:creationId xmlns:p14="http://schemas.microsoft.com/office/powerpoint/2010/main" val="2896088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6556" y="1157269"/>
            <a:ext cx="8825658" cy="861420"/>
          </a:xfrm>
        </p:spPr>
        <p:txBody>
          <a:bodyPr>
            <a:noAutofit/>
          </a:bodyPr>
          <a:lstStyle/>
          <a:p>
            <a:pPr algn="ctr"/>
            <a:r>
              <a:rPr lang="en-GB" sz="8800" b="1" u="sng" dirty="0">
                <a:solidFill>
                  <a:schemeClr val="bg1"/>
                </a:solidFill>
              </a:rPr>
              <a:t>Rehearse </a:t>
            </a:r>
            <a:r>
              <a:rPr lang="en-GB" sz="8800" b="1" u="sng" dirty="0" err="1">
                <a:solidFill>
                  <a:schemeClr val="bg1"/>
                </a:solidFill>
              </a:rPr>
              <a:t>rehearse</a:t>
            </a:r>
            <a:r>
              <a:rPr lang="en-GB" sz="8800" b="1" u="sng" dirty="0">
                <a:solidFill>
                  <a:schemeClr val="bg1"/>
                </a:solidFill>
              </a:rPr>
              <a:t> </a:t>
            </a:r>
            <a:r>
              <a:rPr lang="en-GB" sz="8800" b="1" u="sng" dirty="0" err="1">
                <a:solidFill>
                  <a:schemeClr val="bg1"/>
                </a:solidFill>
              </a:rPr>
              <a:t>rehearse</a:t>
            </a:r>
            <a:endParaRPr lang="en-GB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975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8430" y="595795"/>
            <a:ext cx="8825658" cy="861420"/>
          </a:xfrm>
        </p:spPr>
        <p:txBody>
          <a:bodyPr>
            <a:noAutofit/>
          </a:bodyPr>
          <a:lstStyle/>
          <a:p>
            <a:pPr algn="ctr"/>
            <a:r>
              <a:rPr lang="en-GB" sz="6600" b="1" u="sng" dirty="0">
                <a:solidFill>
                  <a:schemeClr val="bg1"/>
                </a:solidFill>
              </a:rPr>
              <a:t>Perform</a:t>
            </a:r>
          </a:p>
          <a:p>
            <a:pPr algn="ctr"/>
            <a:r>
              <a:rPr lang="en-GB" sz="5400" b="1" dirty="0">
                <a:solidFill>
                  <a:schemeClr val="bg1"/>
                </a:solidFill>
              </a:rPr>
              <a:t>Choose your best and most entertaining scene</a:t>
            </a:r>
          </a:p>
          <a:p>
            <a:pPr algn="ctr"/>
            <a:r>
              <a:rPr lang="en-GB" sz="5400" b="1" dirty="0">
                <a:solidFill>
                  <a:schemeClr val="bg1"/>
                </a:solidFill>
              </a:rPr>
              <a:t>And perform to the class </a:t>
            </a:r>
          </a:p>
        </p:txBody>
      </p:sp>
    </p:spTree>
    <p:extLst>
      <p:ext uri="{BB962C8B-B14F-4D97-AF65-F5344CB8AC3E}">
        <p14:creationId xmlns:p14="http://schemas.microsoft.com/office/powerpoint/2010/main" val="2020695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8429" y="595795"/>
            <a:ext cx="9778959" cy="1120710"/>
          </a:xfrm>
        </p:spPr>
        <p:txBody>
          <a:bodyPr>
            <a:noAutofit/>
          </a:bodyPr>
          <a:lstStyle/>
          <a:p>
            <a:pPr algn="ctr"/>
            <a:r>
              <a:rPr lang="en-GB" sz="6600" b="1" u="sng" dirty="0">
                <a:solidFill>
                  <a:schemeClr val="bg1"/>
                </a:solidFill>
              </a:rPr>
              <a:t>GOOD LUCK</a:t>
            </a:r>
          </a:p>
          <a:p>
            <a:pPr algn="ctr"/>
            <a:r>
              <a:rPr lang="en-GB" sz="5400" b="1" dirty="0">
                <a:solidFill>
                  <a:schemeClr val="bg1"/>
                </a:solidFill>
              </a:rPr>
              <a:t>WE HOPE YOU HAVE ENJOYED THIS ACTIVITY AND WE LOOK FORWARD TO MEETING YOU NEXT TERM IN YOUR DRAMA LESSONS </a:t>
            </a:r>
          </a:p>
        </p:txBody>
      </p:sp>
    </p:spTree>
    <p:extLst>
      <p:ext uri="{BB962C8B-B14F-4D97-AF65-F5344CB8AC3E}">
        <p14:creationId xmlns:p14="http://schemas.microsoft.com/office/powerpoint/2010/main" val="4038155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503" y="1443751"/>
            <a:ext cx="8825658" cy="5772058"/>
          </a:xfrm>
        </p:spPr>
        <p:txBody>
          <a:bodyPr/>
          <a:lstStyle/>
          <a:p>
            <a:pPr algn="ctr"/>
            <a:r>
              <a:rPr lang="en-GB" sz="7200" b="1" dirty="0">
                <a:solidFill>
                  <a:schemeClr val="bg1"/>
                </a:solidFill>
              </a:rPr>
              <a:t>Bring in 2 everyday objects from </a:t>
            </a:r>
            <a:br>
              <a:rPr lang="en-GB" sz="7200" b="1" dirty="0">
                <a:solidFill>
                  <a:schemeClr val="bg1"/>
                </a:solidFill>
              </a:rPr>
            </a:br>
            <a:r>
              <a:rPr lang="en-GB" sz="7200" b="1" dirty="0">
                <a:solidFill>
                  <a:schemeClr val="bg1"/>
                </a:solidFill>
              </a:rPr>
              <a:t>home that you will add some human features to</a:t>
            </a:r>
            <a:br>
              <a:rPr lang="en-GB" sz="7200" b="1" dirty="0">
                <a:solidFill>
                  <a:schemeClr val="bg1"/>
                </a:solidFill>
              </a:rPr>
            </a:br>
            <a:endParaRPr lang="en-GB" sz="7200" b="1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353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68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529" y="602946"/>
            <a:ext cx="8825658" cy="861420"/>
          </a:xfrm>
        </p:spPr>
        <p:txBody>
          <a:bodyPr>
            <a:noAutofit/>
          </a:bodyPr>
          <a:lstStyle/>
          <a:p>
            <a:pPr algn="ctr"/>
            <a:r>
              <a:rPr lang="en-GB" sz="6000" b="1" cap="none" dirty="0">
                <a:solidFill>
                  <a:schemeClr val="bg1"/>
                </a:solidFill>
              </a:rPr>
              <a:t>Think about what characters they could be and find objects you think will connect to each other as friends or enemies </a:t>
            </a:r>
          </a:p>
        </p:txBody>
      </p:sp>
    </p:spTree>
    <p:extLst>
      <p:ext uri="{BB962C8B-B14F-4D97-AF65-F5344CB8AC3E}">
        <p14:creationId xmlns:p14="http://schemas.microsoft.com/office/powerpoint/2010/main" val="3366961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32416" y="720568"/>
            <a:ext cx="11421257" cy="861420"/>
          </a:xfrm>
        </p:spPr>
        <p:txBody>
          <a:bodyPr>
            <a:noAutofit/>
          </a:bodyPr>
          <a:lstStyle/>
          <a:p>
            <a:pPr algn="ctr"/>
            <a:r>
              <a:rPr lang="en-GB" sz="6000" b="1" cap="none" dirty="0">
                <a:solidFill>
                  <a:schemeClr val="bg1"/>
                </a:solidFill>
              </a:rPr>
              <a:t>Here are some examples </a:t>
            </a:r>
            <a:endParaRPr lang="en-GB" sz="6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attachments.office.net/owa/adavies%40sidmouthcollege.devon.sch.uk/service.svc/s/GetAttachmentThumbnail?id=AAMkADA0YjIzMTE0LTE3YWQtNGEwZi1hZjJhLTIzOGI2ZTljNjc5NgBGAAAAAABCUyxt4WWuSrmZPT9Bcg1RBwA4jNKAeAc%2FT7tzirhIEV79AAAADMN9AABvPMg25gcyT5QlUEiIUp7IAAcyamelAAABEgAQANf7lrP43RZKrpOiTQWHysw%3D&amp;thumbnailType=2&amp;token=eyJhbGciOiJSUzI1NiIsImtpZCI6IjMwODE3OUNFNUY0QjUyRTc4QjJEQjg5NjZCQUY0RUNDMzcyN0FFRUUiLCJ0eXAiOiJKV1QiLCJ4NXQiOiJNSUY1emw5TFV1ZUxMYmlXYTY5T3pEY25ydTQifQ.eyJvcmlnaW4iOiJodHRwczovL291dGxvb2sub2ZmaWNlLmNvbSIsInVjIjoiYWI4NzA0YWZkNTAxNDA4ZGJlZTJiZDAyNjFhMzAyZGEiLCJzaWduaW5fc3RhdGUiOiJbXCJrbXNpXCJdIiwidmVyIjoiRXhjaGFuZ2UuQ2FsbGJhY2suVjEiLCJhcHBjdHhzZW5kZXIiOiJPd2FEb3dubG9hZEA5YjU4NTFjMS01MzYxLTQ1MDAtODU0My03MzVmYzA3MzIwODQiLCJpc3NyaW5nIjoiV1ciLCJhcHBjdHgiOiJ7XCJtc2V4Y2hwcm90XCI6XCJvd2FcIixcInB1aWRcIjpcIjExNTM5NzcwMjUwNzk5NTg5NzZcIixcInNjb3BlXCI6XCJPd2FEb3dubG9hZFwiLFwib2lkXCI6XCIxMDM2MmVjNi0zY2E0LTQ2NmItYjI5MC0yZGJhYzVlOGQ5MjRcIixcInByaW1hcnlzaWRcIjpcIlMtMS01LTIxLTYxODQ5ODY1Ni00MjExMDExMDAyLTE3Mzk3MDQ5NDYtMjE0NDQzMVwifSIsIm5iZiI6MTYyNTEzNTU0MywiZXhwIjoxNjI1MTM2MTQzLCJpc3MiOiIwMDAwMDAwMi0wMDAwLTBmZjEtY2UwMC0wMDAwMDAwMDAwMDBAOWI1ODUxYzEtNTM2MS00NTAwLTg1NDMtNzM1ZmMwNzMyMDg0IiwiYXVkIjoiMDAwMDAwMDItMDAwMC0wZmYxLWNlMDAtMDAwMDAwMDAwMDAwL2F0dGFjaG1lbnRzLm9mZmljZS5uZXRAOWI1ODUxYzEtNTM2MS00NTAwLTg1NDMtNzM1ZmMwNzMyMDg0IiwiaGFwcCI6Im93YSJ9.A-rdmzEBknQ-8_16FnvQa_XHuS75Ui9-hDHv-ktfSgAiD8BjG4qfykExIGe2iK-r9eR_PQ0sLcpWW_-Pxa7vdc21Y3Q37Z84ewyIfpuPo-DToPR3L2ufRSPTXaH7u3JbogXwv8bibLK5kZOC338D4wixH_FTf1KKo8lYCx22NQxR_m8IbJuz4klSNtJ1gLi451GEyEwfnLwDOg5YPEYhw6kOZ9zppZ1x7hqvJvYrtyCICeEIM6GtPEL2W31ZUjR7pz2NuofS-5SfRO7uN0aYai7Nt-H0NFKho_ieB6NDYurNqqyDY7kU14mqhVOiEO5javCtPUcHrkDAhhLmEhax8A&amp;X-OWA-CANARY=vQdaSVKbgk2hKmAd6VvyFbBKxQ18PNkYQSM-50GACVohK8ZPXMOPRa0c8XCtKdP9kK57dyv2MMY.&amp;owa=outlook.office.com&amp;scriptVer=20210607004.06&amp;animation=tru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1455" r="6553" b="21063"/>
          <a:stretch/>
        </p:blipFill>
        <p:spPr bwMode="auto">
          <a:xfrm rot="20593794">
            <a:off x="975458" y="2348269"/>
            <a:ext cx="3031563" cy="2486381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ttachments.office.net/owa/adavies%40sidmouthcollege.devon.sch.uk/service.svc/s/GetAttachmentThumbnail?id=AAMkADA0YjIzMTE0LTE3YWQtNGEwZi1hZjJhLTIzOGI2ZTljNjc5NgBGAAAAAABCUyxt4WWuSrmZPT9Bcg1RBwA4jNKAeAc%2FT7tzirhIEV79AAAADMN9AABvPMg25gcyT5QlUEiIUp7IAAcyamenAAABEgAQALAgsiDJLH5KpAbpLXgknQ8%3D&amp;thumbnailType=2&amp;token=eyJhbGciOiJSUzI1NiIsImtpZCI6IjMwODE3OUNFNUY0QjUyRTc4QjJEQjg5NjZCQUY0RUNDMzcyN0FFRUUiLCJ0eXAiOiJKV1QiLCJ4NXQiOiJNSUY1emw5TFV1ZUxMYmlXYTY5T3pEY25ydTQifQ.eyJvcmlnaW4iOiJodHRwczovL291dGxvb2sub2ZmaWNlLmNvbSIsInVjIjoiYWI4NzA0YWZkNTAxNDA4ZGJlZTJiZDAyNjFhMzAyZGEiLCJzaWduaW5fc3RhdGUiOiJbXCJrbXNpXCJdIiwidmVyIjoiRXhjaGFuZ2UuQ2FsbGJhY2suVjEiLCJhcHBjdHhzZW5kZXIiOiJPd2FEb3dubG9hZEA5YjU4NTFjMS01MzYxLTQ1MDAtODU0My03MzVmYzA3MzIwODQiLCJpc3NyaW5nIjoiV1ciLCJhcHBjdHgiOiJ7XCJtc2V4Y2hwcm90XCI6XCJvd2FcIixcInB1aWRcIjpcIjExNTM5NzcwMjUwNzk5NTg5NzZcIixcInNjb3BlXCI6XCJPd2FEb3dubG9hZFwiLFwib2lkXCI6XCIxMDM2MmVjNi0zY2E0LTQ2NmItYjI5MC0yZGJhYzVlOGQ5MjRcIixcInByaW1hcnlzaWRcIjpcIlMtMS01LTIxLTYxODQ5ODY1Ni00MjExMDExMDAyLTE3Mzk3MDQ5NDYtMjE0NDQzMVwifSIsIm5iZiI6MTYyNTEzNTg0MywiZXhwIjoxNjI1MTM2NDQzLCJpc3MiOiIwMDAwMDAwMi0wMDAwLTBmZjEtY2UwMC0wMDAwMDAwMDAwMDBAOWI1ODUxYzEtNTM2MS00NTAwLTg1NDMtNzM1ZmMwNzMyMDg0IiwiYXVkIjoiMDAwMDAwMDItMDAwMC0wZmYxLWNlMDAtMDAwMDAwMDAwMDAwL2F0dGFjaG1lbnRzLm9mZmljZS5uZXRAOWI1ODUxYzEtNTM2MS00NTAwLTg1NDMtNzM1ZmMwNzMyMDg0IiwiaGFwcCI6Im93YSJ9.VBZgj0MXGQ8L4GHv7sKVt_9eVLj4TXZylxjLPq1R_VViQB3Xl6Ka1kbRjsTcjGf64vaIvd2O2B-nMGGnwrGg0lEXKC-VKiQLLzPPbUquNupaHxsQkFuokKFP1kRLrYPK7Ruz8FTa7c2XEhfyS9yqtVV1F5zVE4ONGLVqoPilz-vxD-YohPHHqdQSUe3KETXzsCovVHh_co0Tss_Ku0Z4wPVIKjZH7iB_aOU3-xHoRfLWKCYdCeJJQs4lN-obg5VIZc_4EMZHkMBdSSZ4te8sohLuPfrtQQSun6jfoqiwS0hwNW5Q_zTHukNTrtb11P60d_bMxrVBBZadP_asihZHuw&amp;X-OWA-CANARY=kuxPWznlp0-ua6FI9lGK3xC5wlJ8PNkYwHF_BcexdsHv74JSUYetV_Yo4dsIEI2Jw-AkfllIlL0.&amp;owa=outlook.office.com&amp;scriptVer=20210607004.06&amp;animation=tr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105" y="3959384"/>
            <a:ext cx="2639292" cy="2072257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ttachments.office.net/owa/adavies%40sidmouthcollege.devon.sch.uk/service.svc/s/GetAttachmentThumbnail?id=AAMkADA0YjIzMTE0LTE3YWQtNGEwZi1hZjJhLTIzOGI2ZTljNjc5NgBGAAAAAABCUyxt4WWuSrmZPT9Bcg1RBwA4jNKAeAc%2FT7tzirhIEV79AAAADMN9AABvPMg25gcyT5QlUEiIUp7IAAcyameoAAABEgAQAAHjnDQ8wrVLniFPXr9XFgs%3D&amp;thumbnailType=2&amp;token=eyJhbGciOiJSUzI1NiIsImtpZCI6IjMwODE3OUNFNUY0QjUyRTc4QjJEQjg5NjZCQUY0RUNDMzcyN0FFRUUiLCJ0eXAiOiJKV1QiLCJ4NXQiOiJNSUY1emw5TFV1ZUxMYmlXYTY5T3pEY25ydTQifQ.eyJvcmlnaW4iOiJodHRwczovL291dGxvb2sub2ZmaWNlLmNvbSIsInVjIjoiYWI4NzA0YWZkNTAxNDA4ZGJlZTJiZDAyNjFhMzAyZGEiLCJzaWduaW5fc3RhdGUiOiJbXCJrbXNpXCJdIiwidmVyIjoiRXhjaGFuZ2UuQ2FsbGJhY2suVjEiLCJhcHBjdHhzZW5kZXIiOiJPd2FEb3dubG9hZEA5YjU4NTFjMS01MzYxLTQ1MDAtODU0My03MzVmYzA3MzIwODQiLCJpc3NyaW5nIjoiV1ciLCJhcHBjdHgiOiJ7XCJtc2V4Y2hwcm90XCI6XCJvd2FcIixcInB1aWRcIjpcIjExNTM5NzcwMjUwNzk5NTg5NzZcIixcInNjb3BlXCI6XCJPd2FEb3dubG9hZFwiLFwib2lkXCI6XCIxMDM2MmVjNi0zY2E0LTQ2NmItYjI5MC0yZGJhYzVlOGQ5MjRcIixcInByaW1hcnlzaWRcIjpcIlMtMS01LTIxLTYxODQ5ODY1Ni00MjExMDExMDAyLTE3Mzk3MDQ5NDYtMjE0NDQzMVwifSIsIm5iZiI6MTYyNTEzNTg0MywiZXhwIjoxNjI1MTM2NDQzLCJpc3MiOiIwMDAwMDAwMi0wMDAwLTBmZjEtY2UwMC0wMDAwMDAwMDAwMDBAOWI1ODUxYzEtNTM2MS00NTAwLTg1NDMtNzM1ZmMwNzMyMDg0IiwiYXVkIjoiMDAwMDAwMDItMDAwMC0wZmYxLWNlMDAtMDAwMDAwMDAwMDAwL2F0dGFjaG1lbnRzLm9mZmljZS5uZXRAOWI1ODUxYzEtNTM2MS00NTAwLTg1NDMtNzM1ZmMwNzMyMDg0IiwiaGFwcCI6Im93YSJ9.VBZgj0MXGQ8L4GHv7sKVt_9eVLj4TXZylxjLPq1R_VViQB3Xl6Ka1kbRjsTcjGf64vaIvd2O2B-nMGGnwrGg0lEXKC-VKiQLLzPPbUquNupaHxsQkFuokKFP1kRLrYPK7Ruz8FTa7c2XEhfyS9yqtVV1F5zVE4ONGLVqoPilz-vxD-YohPHHqdQSUe3KETXzsCovVHh_co0Tss_Ku0Z4wPVIKjZH7iB_aOU3-xHoRfLWKCYdCeJJQs4lN-obg5VIZc_4EMZHkMBdSSZ4te8sohLuPfrtQQSun6jfoqiwS0hwNW5Q_zTHukNTrtb11P60d_bMxrVBBZadP_asihZHuw&amp;X-OWA-CANARY=G1UBjWvzNki49vRGuvsr_IC0CGN8PNkYLdkPP2QEXFGIuLIOmUiFAr3znIAuQDApjmSKIq25F9k.&amp;owa=outlook.office.com&amp;scriptVer=20210607004.06&amp;animation=tr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6971">
            <a:off x="8702013" y="3223723"/>
            <a:ext cx="2546049" cy="2514223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ttachments.office.net/owa/adavies%40sidmouthcollege.devon.sch.uk/service.svc/s/GetAttachmentThumbnail?id=AAMkADA0YjIzMTE0LTE3YWQtNGEwZi1hZjJhLTIzOGI2ZTljNjc5NgBGAAAAAABCUyxt4WWuSrmZPT9Bcg1RBwA4jNKAeAc%2FT7tzirhIEV79AAAADMN9AABvPMg25gcyT5QlUEiIUp7IAAcyamepAAABEgAQAIlqmZSLj%2BlGo79C6tiQHhA%3D&amp;thumbnailType=2&amp;token=eyJhbGciOiJSUzI1NiIsImtpZCI6IjMwODE3OUNFNUY0QjUyRTc4QjJEQjg5NjZCQUY0RUNDMzcyN0FFRUUiLCJ0eXAiOiJKV1QiLCJ4NXQiOiJNSUY1emw5TFV1ZUxMYmlXYTY5T3pEY25ydTQifQ.eyJvcmlnaW4iOiJodHRwczovL291dGxvb2sub2ZmaWNlLmNvbSIsInVjIjoiYWI4NzA0YWZkNTAxNDA4ZGJlZTJiZDAyNjFhMzAyZGEiLCJzaWduaW5fc3RhdGUiOiJbXCJrbXNpXCJdIiwidmVyIjoiRXhjaGFuZ2UuQ2FsbGJhY2suVjEiLCJhcHBjdHhzZW5kZXIiOiJPd2FEb3dubG9hZEA5YjU4NTFjMS01MzYxLTQ1MDAtODU0My03MzVmYzA3MzIwODQiLCJpc3NyaW5nIjoiV1ciLCJhcHBjdHgiOiJ7XCJtc2V4Y2hwcm90XCI6XCJvd2FcIixcInB1aWRcIjpcIjExNTM5NzcwMjUwNzk5NTg5NzZcIixcInNjb3BlXCI6XCJPd2FEb3dubG9hZFwiLFwib2lkXCI6XCIxMDM2MmVjNi0zY2E0LTQ2NmItYjI5MC0yZGJhYzVlOGQ5MjRcIixcInByaW1hcnlzaWRcIjpcIlMtMS01LTIxLTYxODQ5ODY1Ni00MjExMDExMDAyLTE3Mzk3MDQ5NDYtMjE0NDQzMVwifSIsIm5iZiI6MTYyNTEzNTg0MywiZXhwIjoxNjI1MTM2NDQzLCJpc3MiOiIwMDAwMDAwMi0wMDAwLTBmZjEtY2UwMC0wMDAwMDAwMDAwMDBAOWI1ODUxYzEtNTM2MS00NTAwLTg1NDMtNzM1ZmMwNzMyMDg0IiwiYXVkIjoiMDAwMDAwMDItMDAwMC0wZmYxLWNlMDAtMDAwMDAwMDAwMDAwL2F0dGFjaG1lbnRzLm9mZmljZS5uZXRAOWI1ODUxYzEtNTM2MS00NTAwLTg1NDMtNzM1ZmMwNzMyMDg0IiwiaGFwcCI6Im93YSJ9.VBZgj0MXGQ8L4GHv7sKVt_9eVLj4TXZylxjLPq1R_VViQB3Xl6Ka1kbRjsTcjGf64vaIvd2O2B-nMGGnwrGg0lEXKC-VKiQLLzPPbUquNupaHxsQkFuokKFP1kRLrYPK7Ruz8FTa7c2XEhfyS9yqtVV1F5zVE4ONGLVqoPilz-vxD-YohPHHqdQSUe3KETXzsCovVHh_co0Tss_Ku0Z4wPVIKjZH7iB_aOU3-xHoRfLWKCYdCeJJQs4lN-obg5VIZc_4EMZHkMBdSSZ4te8sohLuPfrtQQSun6jfoqiwS0hwNW5Q_zTHukNTrtb11P60d_bMxrVBBZadP_asihZHuw&amp;X-OWA-CANARY=W3_zurMdTk6I-dq-oNkF0PAN7ed8PNkYEQQ2FWb8lrn3tnlq5p6fSnZ7WEhKmjvWOu9qXKwABrw.&amp;owa=outlook.office.com&amp;scriptVer=20210607004.06&amp;animation=tru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6846">
            <a:off x="5879229" y="1970663"/>
            <a:ext cx="2599310" cy="2219567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104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529" y="410441"/>
            <a:ext cx="8825658" cy="861420"/>
          </a:xfrm>
        </p:spPr>
        <p:txBody>
          <a:bodyPr>
            <a:noAutofit/>
          </a:bodyPr>
          <a:lstStyle/>
          <a:p>
            <a:pPr algn="ctr"/>
            <a:r>
              <a:rPr lang="en-GB" sz="6000" b="1" cap="none" dirty="0">
                <a:solidFill>
                  <a:schemeClr val="bg1"/>
                </a:solidFill>
              </a:rPr>
              <a:t>You will be making them into puppets with personalities and using your voice and moving them to bring them to life</a:t>
            </a:r>
          </a:p>
        </p:txBody>
      </p:sp>
    </p:spTree>
    <p:extLst>
      <p:ext uri="{BB962C8B-B14F-4D97-AF65-F5344CB8AC3E}">
        <p14:creationId xmlns:p14="http://schemas.microsoft.com/office/powerpoint/2010/main" val="2346226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529" y="602946"/>
            <a:ext cx="8825658" cy="861420"/>
          </a:xfrm>
        </p:spPr>
        <p:txBody>
          <a:bodyPr>
            <a:noAutofit/>
          </a:bodyPr>
          <a:lstStyle/>
          <a:p>
            <a:pPr algn="ctr"/>
            <a:r>
              <a:rPr lang="en-GB" sz="5400" b="1" cap="none" dirty="0">
                <a:solidFill>
                  <a:schemeClr val="bg1"/>
                </a:solidFill>
              </a:rPr>
              <a:t>This is what we did with the examples to give them human qualities</a:t>
            </a:r>
          </a:p>
        </p:txBody>
      </p:sp>
      <p:pic>
        <p:nvPicPr>
          <p:cNvPr id="2050" name="Picture 2" descr="https://attachments.office.net/owa/adavies%40sidmouthcollege.devon.sch.uk/service.svc/s/GetAttachmentThumbnail?id=AAMkADA0YjIzMTE0LTE3YWQtNGEwZi1hZjJhLTIzOGI2ZTljNjc5NgBGAAAAAABCUyxt4WWuSrmZPT9Bcg1RBwA4jNKAeAc%2FT7tzirhIEV79AAAADMN9AABvPMg25gcyT5QlUEiIUp7IAAcyamerAAABEgAQAG3lCOIfEHhEslfWf7AOd7w%3D&amp;thumbnailType=2&amp;token=eyJhbGciOiJSUzI1NiIsImtpZCI6IjMwODE3OUNFNUY0QjUyRTc4QjJEQjg5NjZCQUY0RUNDMzcyN0FFRUUiLCJ0eXAiOiJKV1QiLCJ4NXQiOiJNSUY1emw5TFV1ZUxMYmlXYTY5T3pEY25ydTQifQ.eyJvcmlnaW4iOiJodHRwczovL291dGxvb2sub2ZmaWNlLmNvbSIsInVjIjoiYWI4NzA0YWZkNTAxNDA4ZGJlZTJiZDAyNjFhMzAyZGEiLCJzaWduaW5fc3RhdGUiOiJbXCJrbXNpXCJdIiwidmVyIjoiRXhjaGFuZ2UuQ2FsbGJhY2suVjEiLCJhcHBjdHhzZW5kZXIiOiJPd2FEb3dubG9hZEA5YjU4NTFjMS01MzYxLTQ1MDAtODU0My03MzVmYzA3MzIwODQiLCJpc3NyaW5nIjoiV1ciLCJhcHBjdHgiOiJ7XCJtc2V4Y2hwcm90XCI6XCJvd2FcIixcInB1aWRcIjpcIjExNTM5NzcwMjUwNzk5NTg5NzZcIixcInNjb3BlXCI6XCJPd2FEb3dubG9hZFwiLFwib2lkXCI6XCIxMDM2MmVjNi0zY2E0LTQ2NmItYjI5MC0yZGJhYzVlOGQ5MjRcIixcInByaW1hcnlzaWRcIjpcIlMtMS01LTIxLTYxODQ5ODY1Ni00MjExMDExMDAyLTE3Mzk3MDQ5NDYtMjE0NDQzMVwifSIsIm5iZiI6MTYyNTEzNjQ0MywiZXhwIjoxNjI1MTM3MDQzLCJpc3MiOiIwMDAwMDAwMi0wMDAwLTBmZjEtY2UwMC0wMDAwMDAwMDAwMDBAOWI1ODUxYzEtNTM2MS00NTAwLTg1NDMtNzM1ZmMwNzMyMDg0IiwiYXVkIjoiMDAwMDAwMDItMDAwMC0wZmYxLWNlMDAtMDAwMDAwMDAwMDAwL2F0dGFjaG1lbnRzLm9mZmljZS5uZXRAOWI1ODUxYzEtNTM2MS00NTAwLTg1NDMtNzM1ZmMwNzMyMDg0IiwiaGFwcCI6Im93YSJ9.PMB63AFvRiA2sJOP0PcvFR9x8whV-On9UP_sPjD9Pa4rzpcE8ZzDoOaGmywfGsIVxapdQJSHgAYNoXnEJe4QOFIE_PD_ux1T0I7kzKSvpgp65fRnkL34rCGNfO_R_J8-i1a91wHNsRcL8HDsROmc9fK9l-h3T4U6vmyqL23_vinGnuLVtcWb-N4qzX7j2E0pj5JcoaonDWm4ZSF6UenxywZ2fpzubvVB_QBZMHBBt39KWmrBvkk-iS_IRr9WlDwCdr3jzA6lMhmw8ujjwx1t3cmb10qEaLzq6Q5pz77tGxTvU_mK5Q87zQH5Pm1Jve92jhswYKfiwW3QOHm44a-k4Q&amp;X-OWA-CANARY=oH8ofplZGE2xfx66THbdZOAAtER-PNkYywD0Vyr7XgpOxoCxNu_j4bZz3P_sMG5MqWUJqKrsRI0.&amp;owa=outlook.office.com&amp;scriptVer=20210607004.06&amp;animation=tr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6887">
            <a:off x="743266" y="3288631"/>
            <a:ext cx="2820664" cy="1917171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ttachments.office.net/owa/adavies%40sidmouthcollege.devon.sch.uk/service.svc/s/GetAttachmentThumbnail?id=AAMkADA0YjIzMTE0LTE3YWQtNGEwZi1hZjJhLTIzOGI2ZTljNjc5NgBGAAAAAABCUyxt4WWuSrmZPT9Bcg1RBwA4jNKAeAc%2FT7tzirhIEV79AAAADMN9AABvPMg25gcyT5QlUEiIUp7IAAcyamesAAABEgAQADgGmhb0dApBu86fJmYN6DM%3D&amp;thumbnailType=2&amp;token=eyJhbGciOiJSUzI1NiIsImtpZCI6IjMwODE3OUNFNUY0QjUyRTc4QjJEQjg5NjZCQUY0RUNDMzcyN0FFRUUiLCJ0eXAiOiJKV1QiLCJ4NXQiOiJNSUY1emw5TFV1ZUxMYmlXYTY5T3pEY25ydTQifQ.eyJvcmlnaW4iOiJodHRwczovL291dGxvb2sub2ZmaWNlLmNvbSIsInVjIjoiYWI4NzA0YWZkNTAxNDA4ZGJlZTJiZDAyNjFhMzAyZGEiLCJzaWduaW5fc3RhdGUiOiJbXCJrbXNpXCJdIiwidmVyIjoiRXhjaGFuZ2UuQ2FsbGJhY2suVjEiLCJhcHBjdHhzZW5kZXIiOiJPd2FEb3dubG9hZEA5YjU4NTFjMS01MzYxLTQ1MDAtODU0My03MzVmYzA3MzIwODQiLCJpc3NyaW5nIjoiV1ciLCJhcHBjdHgiOiJ7XCJtc2V4Y2hwcm90XCI6XCJvd2FcIixcInB1aWRcIjpcIjExNTM5NzcwMjUwNzk5NTg5NzZcIixcInNjb3BlXCI6XCJPd2FEb3dubG9hZFwiLFwib2lkXCI6XCIxMDM2MmVjNi0zY2E0LTQ2NmItYjI5MC0yZGJhYzVlOGQ5MjRcIixcInByaW1hcnlzaWRcIjpcIlMtMS01LTIxLTYxODQ5ODY1Ni00MjExMDExMDAyLTE3Mzk3MDQ5NDYtMjE0NDQzMVwifSIsIm5iZiI6MTYyNTE0MDA0NywiZXhwIjoxNjI1MTQwNjQ3LCJpc3MiOiIwMDAwMDAwMi0wMDAwLTBmZjEtY2UwMC0wMDAwMDAwMDAwMDBAOWI1ODUxYzEtNTM2MS00NTAwLTg1NDMtNzM1ZmMwNzMyMDg0IiwiYXVkIjoiMDAwMDAwMDItMDAwMC0wZmYxLWNlMDAtMDAwMDAwMDAwMDAwL2F0dGFjaG1lbnRzLm9mZmljZS5uZXRAOWI1ODUxYzEtNTM2MS00NTAwLTg1NDMtNzM1ZmMwNzMyMDg0IiwiaGFwcCI6Im93YSJ9.H3W81FRzDc9d-M90hPcLR2qN6zzWbuebsjcNKM6mr1lnCq0KdgxeSv4onfqbHmNM0GgrLPJUmMAKTf1cySjghFdZl1hz3Qj608W54gLLxUGHIfqgEev0KkbVyDsm8lZ3F_g-eMddbhCVWqp9GUplKqIeSIw-5W7KJ-kA0nzmtqXkbTtb_Wt6PIJDn9J0kCmO8Nsj7-tI7bGxX_lRJ9NkxEK_ajTsbsZqwj627tf1CMcZLQ6Atb1scCbF07hNHp-P_d9gvZsNVnYB3bIwhSloUub_jxu8tI7D9s7fpfy3ktAq4krXR6-DdQY5FxOk8rTok4DiiFWQotEQq9zGBqboSg&amp;X-OWA-CANARY=CscONNXRJ0atciMLLIvJn6BDYC2GPNkY-OCDDtSdAgd7fAcgyF0dzqejpkXZszVi2ypyQTUX7kw.&amp;owa=outlook.office.com&amp;scriptVer=20210607004.06&amp;animation=tr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5992">
            <a:off x="3978442" y="3801979"/>
            <a:ext cx="2298664" cy="2258423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ttachments.office.net/owa/adavies%40sidmouthcollege.devon.sch.uk/service.svc/s/GetAttachmentThumbnail?id=AAMkADA0YjIzMTE0LTE3YWQtNGEwZi1hZjJhLTIzOGI2ZTljNjc5NgBGAAAAAABCUyxt4WWuSrmZPT9Bcg1RBwA4jNKAeAc%2FT7tzirhIEV79AAAADMN9AABvPMg25gcyT5QlUEiIUp7IAAcyame0AAABEgAQABUNVeZ0Go1IhOhaKXxEKkg%3D&amp;thumbnailType=2&amp;token=eyJhbGciOiJSUzI1NiIsImtpZCI6IjMwODE3OUNFNUY0QjUyRTc4QjJEQjg5NjZCQUY0RUNDMzcyN0FFRUUiLCJ0eXAiOiJKV1QiLCJ4NXQiOiJNSUY1emw5TFV1ZUxMYmlXYTY5T3pEY25ydTQifQ.eyJvcmlnaW4iOiJodHRwczovL291dGxvb2sub2ZmaWNlLmNvbSIsInVjIjoiYWI4NzA0YWZkNTAxNDA4ZGJlZTJiZDAyNjFhMzAyZGEiLCJzaWduaW5fc3RhdGUiOiJbXCJrbXNpXCJdIiwidmVyIjoiRXhjaGFuZ2UuQ2FsbGJhY2suVjEiLCJhcHBjdHhzZW5kZXIiOiJPd2FEb3dubG9hZEA5YjU4NTFjMS01MzYxLTQ1MDAtODU0My03MzVmYzA3MzIwODQiLCJpc3NyaW5nIjoiV1ciLCJhcHBjdHgiOiJ7XCJtc2V4Y2hwcm90XCI6XCJvd2FcIixcInB1aWRcIjpcIjExNTM5NzcwMjUwNzk5NTg5NzZcIixcInNjb3BlXCI6XCJPd2FEb3dubG9hZFwiLFwib2lkXCI6XCIxMDM2MmVjNi0zY2E0LTQ2NmItYjI5MC0yZGJhYzVlOGQ5MjRcIixcInByaW1hcnlzaWRcIjpcIlMtMS01LTIxLTYxODQ5ODY1Ni00MjExMDExMDAyLTE3Mzk3MDQ5NDYtMjE0NDQzMVwifSIsIm5iZiI6MTYyNTE0MDA0NywiZXhwIjoxNjI1MTQwNjQ3LCJpc3MiOiIwMDAwMDAwMi0wMDAwLTBmZjEtY2UwMC0wMDAwMDAwMDAwMDBAOWI1ODUxYzEtNTM2MS00NTAwLTg1NDMtNzM1ZmMwNzMyMDg0IiwiYXVkIjoiMDAwMDAwMDItMDAwMC0wZmYxLWNlMDAtMDAwMDAwMDAwMDAwL2F0dGFjaG1lbnRzLm9mZmljZS5uZXRAOWI1ODUxYzEtNTM2MS00NTAwLTg1NDMtNzM1ZmMwNzMyMDg0IiwiaGFwcCI6Im93YSJ9.H3W81FRzDc9d-M90hPcLR2qN6zzWbuebsjcNKM6mr1lnCq0KdgxeSv4onfqbHmNM0GgrLPJUmMAKTf1cySjghFdZl1hz3Qj608W54gLLxUGHIfqgEev0KkbVyDsm8lZ3F_g-eMddbhCVWqp9GUplKqIeSIw-5W7KJ-kA0nzmtqXkbTtb_Wt6PIJDn9J0kCmO8Nsj7-tI7bGxX_lRJ9NkxEK_ajTsbsZqwj627tf1CMcZLQ6Atb1scCbF07hNHp-P_d9gvZsNVnYB3bIwhSloUub_jxu8tI7D9s7fpfy3ktAq4krXR6-DdQY5FxOk8rTok4DiiFWQotEQq9zGBqboSg&amp;X-OWA-CANARY=QlYp5-nM00WWHY0gubqcZ3DnjIuGPNkYnm3i9rRAYbfvwG8c2GxAba9CGwxhAyuGTKei62Fl-z8.&amp;owa=outlook.office.com&amp;scriptVer=20210607004.06&amp;animation=tr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9131">
            <a:off x="6920278" y="3534034"/>
            <a:ext cx="2117020" cy="265405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ttachments.office.net/owa/adavies%40sidmouthcollege.devon.sch.uk/service.svc/s/GetAttachmentThumbnail?id=AAMkADA0YjIzMTE0LTE3YWQtNGEwZi1hZjJhLTIzOGI2ZTljNjc5NgBGAAAAAABCUyxt4WWuSrmZPT9Bcg1RBwA4jNKAeAc%2FT7tzirhIEV79AAAADMN9AABvPMg25gcyT5QlUEiIUp7IAAcyame1AAABEgAQAKU68L%2BLXE9Inp3mXAJ1hWo%3D&amp;thumbnailType=2&amp;token=eyJhbGciOiJSUzI1NiIsImtpZCI6IjMwODE3OUNFNUY0QjUyRTc4QjJEQjg5NjZCQUY0RUNDMzcyN0FFRUUiLCJ0eXAiOiJKV1QiLCJ4NXQiOiJNSUY1emw5TFV1ZUxMYmlXYTY5T3pEY25ydTQifQ.eyJvcmlnaW4iOiJodHRwczovL291dGxvb2sub2ZmaWNlLmNvbSIsInVjIjoiYWI4NzA0YWZkNTAxNDA4ZGJlZTJiZDAyNjFhMzAyZGEiLCJzaWduaW5fc3RhdGUiOiJbXCJrbXNpXCJdIiwidmVyIjoiRXhjaGFuZ2UuQ2FsbGJhY2suVjEiLCJhcHBjdHhzZW5kZXIiOiJPd2FEb3dubG9hZEA5YjU4NTFjMS01MzYxLTQ1MDAtODU0My03MzVmYzA3MzIwODQiLCJpc3NyaW5nIjoiV1ciLCJhcHBjdHgiOiJ7XCJtc2V4Y2hwcm90XCI6XCJvd2FcIixcInB1aWRcIjpcIjExNTM5NzcwMjUwNzk5NTg5NzZcIixcInNjb3BlXCI6XCJPd2FEb3dubG9hZFwiLFwib2lkXCI6XCIxMDM2MmVjNi0zY2E0LTQ2NmItYjI5MC0yZGJhYzVlOGQ5MjRcIixcInByaW1hcnlzaWRcIjpcIlMtMS01LTIxLTYxODQ5ODY1Ni00MjExMDExMDAyLTE3Mzk3MDQ5NDYtMjE0NDQzMVwifSIsIm5iZiI6MTYyNTE0MDM0MywiZXhwIjoxNjI1MTQwOTQzLCJpc3MiOiIwMDAwMDAwMi0wMDAwLTBmZjEtY2UwMC0wMDAwMDAwMDAwMDBAOWI1ODUxYzEtNTM2MS00NTAwLTg1NDMtNzM1ZmMwNzMyMDg0IiwiYXVkIjoiMDAwMDAwMDItMDAwMC0wZmYxLWNlMDAtMDAwMDAwMDAwMDAwL2F0dGFjaG1lbnRzLm9mZmljZS5uZXRAOWI1ODUxYzEtNTM2MS00NTAwLTg1NDMtNzM1ZmMwNzMyMDg0IiwiaGFwcCI6Im93YSJ9.d4ZakdmZ4M9a9dg_RQpjImoymPbSCgq24pU-k4dPfbAygnp-8FXgUfF9joZNt0dtw669Gfn9xQAmSdT6enXcW_IqwlkqdnMQEhSMqncHwM5UMzcIdS-13NRSi9kP1eYixhA0mThHKG0TeNBtr3BGUs4GM8GyJssPr9hlr1jUgaVSdxh9VmiOBuvWX5jDcChAV5DwMTVbCyi5S6LBQWuFchbTGWp1p292ZnnfYVBIeseXo3CvkVBmrptWHMNY6PODxyz4C7dI6cJYv1tXhkLAL01kngOAzoSgmPiI5j9aDwtgu-CF-m6afbuhH9lxhDHMaLx45zKEhSsiScEuyJIC7A&amp;X-OWA-CANARY=rQz4yCpYU0W4EGGQ2S0CBrDjqMCGPNkYCRrkQqz4XqJisAlm10lA6HGTZR9oQXD2QzqgECk6oeg.&amp;owa=outlook.office.com&amp;scriptVer=20210607004.06&amp;animation=tru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329" y="2851256"/>
            <a:ext cx="2029582" cy="1882121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851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304" y="724131"/>
            <a:ext cx="8825658" cy="861420"/>
          </a:xfrm>
        </p:spPr>
        <p:txBody>
          <a:bodyPr>
            <a:noAutofit/>
          </a:bodyPr>
          <a:lstStyle/>
          <a:p>
            <a:pPr algn="ctr"/>
            <a:r>
              <a:rPr lang="en-GB" sz="8800" b="1" cap="none" dirty="0">
                <a:solidFill>
                  <a:schemeClr val="bg1"/>
                </a:solidFill>
              </a:rPr>
              <a:t>Warning</a:t>
            </a:r>
          </a:p>
          <a:p>
            <a:pPr algn="ctr"/>
            <a:r>
              <a:rPr lang="en-GB" sz="8800" b="1" cap="none" dirty="0">
                <a:solidFill>
                  <a:schemeClr val="bg1"/>
                </a:solidFill>
              </a:rPr>
              <a:t>Do not decorate them at home!</a:t>
            </a:r>
          </a:p>
        </p:txBody>
      </p:sp>
    </p:spTree>
    <p:extLst>
      <p:ext uri="{BB962C8B-B14F-4D97-AF65-F5344CB8AC3E}">
        <p14:creationId xmlns:p14="http://schemas.microsoft.com/office/powerpoint/2010/main" val="491056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1965" y="2277941"/>
            <a:ext cx="9891255" cy="3368880"/>
          </a:xfrm>
        </p:spPr>
        <p:txBody>
          <a:bodyPr/>
          <a:lstStyle/>
          <a:p>
            <a:pPr algn="ctr"/>
            <a:r>
              <a:rPr lang="en-GB" sz="9600" b="1" dirty="0">
                <a:solidFill>
                  <a:schemeClr val="bg1"/>
                </a:solidFill>
                <a:latin typeface="Algerian" panose="04020705040A02060702" pitchFamily="82" charset="0"/>
              </a:rPr>
              <a:t>DRAMA</a:t>
            </a:r>
            <a:br>
              <a:rPr lang="en-GB" sz="9600" b="1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en-GB" sz="9600" b="1" dirty="0">
                <a:solidFill>
                  <a:schemeClr val="bg1"/>
                </a:solidFill>
                <a:latin typeface="Algerian" panose="04020705040A02060702" pitchFamily="82" charset="0"/>
              </a:rPr>
              <a:t>OBJECT PUPPET SHOW</a:t>
            </a:r>
          </a:p>
        </p:txBody>
      </p:sp>
    </p:spTree>
    <p:extLst>
      <p:ext uri="{BB962C8B-B14F-4D97-AF65-F5344CB8AC3E}">
        <p14:creationId xmlns:p14="http://schemas.microsoft.com/office/powerpoint/2010/main" val="2520359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8639" y="2486488"/>
            <a:ext cx="8825658" cy="2677648"/>
          </a:xfrm>
        </p:spPr>
        <p:txBody>
          <a:bodyPr/>
          <a:lstStyle/>
          <a:p>
            <a:pPr algn="ctr"/>
            <a:r>
              <a:rPr lang="en-GB" sz="7200" b="1" dirty="0">
                <a:solidFill>
                  <a:schemeClr val="bg1"/>
                </a:solidFill>
              </a:rPr>
              <a:t>CREATE YOUR CHARACTERS</a:t>
            </a:r>
            <a:br>
              <a:rPr lang="en-GB" sz="7200" b="1" dirty="0">
                <a:solidFill>
                  <a:schemeClr val="bg1"/>
                </a:solidFill>
              </a:rPr>
            </a:br>
            <a:endParaRPr lang="en-GB" sz="7200" b="1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5288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249</TotalTime>
  <Words>217</Words>
  <Application>Microsoft Office PowerPoint</Application>
  <PresentationFormat>Widescreen</PresentationFormat>
  <Paragraphs>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Algerian</vt:lpstr>
      <vt:lpstr>Arial</vt:lpstr>
      <vt:lpstr>Century Gothic</vt:lpstr>
      <vt:lpstr>Wingdings 3</vt:lpstr>
      <vt:lpstr>Ion Boardroom</vt:lpstr>
      <vt:lpstr>DRAMA OBJECT PUPPET SHOW</vt:lpstr>
      <vt:lpstr>Bring in 2 everyday objects from  home that you will add some human features to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DRAMA OBJECT PUPPET SHOW</vt:lpstr>
      <vt:lpstr>CREATE YOUR CHARACTERS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DRAMA OBJECT PUPPET SHOW</dc:title>
  <dc:creator>Davies, Miss</dc:creator>
  <cp:lastModifiedBy>Pollentine, Miss</cp:lastModifiedBy>
  <cp:revision>17</cp:revision>
  <dcterms:created xsi:type="dcterms:W3CDTF">2021-07-01T09:31:48Z</dcterms:created>
  <dcterms:modified xsi:type="dcterms:W3CDTF">2021-07-02T08:59:52Z</dcterms:modified>
</cp:coreProperties>
</file>